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06" r:id="rId4"/>
  </p:sldMasterIdLst>
  <p:notesMasterIdLst>
    <p:notesMasterId r:id="rId10"/>
  </p:notesMasterIdLst>
  <p:sldIdLst>
    <p:sldId id="608" r:id="rId5"/>
    <p:sldId id="607" r:id="rId6"/>
    <p:sldId id="606" r:id="rId7"/>
    <p:sldId id="609" r:id="rId8"/>
    <p:sldId id="610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ars Centra" pitchFamily="2" charset="0"/>
      <p:regular r:id="rId15"/>
      <p:bold r:id="rId16"/>
      <p:italic r:id="rId17"/>
      <p:boldItalic r:id="rId18"/>
    </p:embeddedFont>
    <p:embeddedFont>
      <p:font typeface="Mars Centra Extrabold" pitchFamily="2" charset="0"/>
      <p:bold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7D0FEBF-9934-0754-20E7-19DF2C7BAEC7}" name="Nogueira, Mayara" initials="NM" userId="S::mayara.nogueira@effem.com::5950fd6f-e5b3-49c4-8082-dbd1546548a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UA, Portaria" initials="GP" lastIdx="1" clrIdx="0">
    <p:extLst>
      <p:ext uri="{19B8F6BF-5375-455C-9EA6-DF929625EA0E}">
        <p15:presenceInfo xmlns:p15="http://schemas.microsoft.com/office/powerpoint/2012/main" userId="S::portaria.gua1@effem.com::76c2acf1-d345-4c25-9e18-8a23f53ea9d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1AAA"/>
    <a:srgbClr val="000088"/>
    <a:srgbClr val="00DCFA"/>
    <a:srgbClr val="990D67"/>
    <a:srgbClr val="FF32A0"/>
    <a:srgbClr val="A6DB00"/>
    <a:srgbClr val="FF3C14"/>
    <a:srgbClr val="FCCF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05DF36-87B2-4924-B0A6-547D0F102094}" v="249" dt="2023-09-29T16:16:53.9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792" autoAdjust="0"/>
  </p:normalViewPr>
  <p:slideViewPr>
    <p:cSldViewPr snapToGrid="0">
      <p:cViewPr varScale="1">
        <p:scale>
          <a:sx n="75" d="100"/>
          <a:sy n="75" d="100"/>
        </p:scale>
        <p:origin x="300" y="4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23" Type="http://schemas.openxmlformats.org/officeDocument/2006/relationships/viewProps" Target="viewProps.xml"/><Relationship Id="rId28" Type="http://schemas.microsoft.com/office/2018/10/relationships/authors" Target="author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4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gueira, Mayara" userId="5950fd6f-e5b3-49c4-8082-dbd1546548ab" providerId="ADAL" clId="{1705DF36-87B2-4924-B0A6-547D0F102094}"/>
    <pc:docChg chg="undo redo custSel addSld delSld modSld sldOrd modMainMaster">
      <pc:chgData name="Nogueira, Mayara" userId="5950fd6f-e5b3-49c4-8082-dbd1546548ab" providerId="ADAL" clId="{1705DF36-87B2-4924-B0A6-547D0F102094}" dt="2023-09-29T16:18:44.672" v="2422" actId="207"/>
      <pc:docMkLst>
        <pc:docMk/>
      </pc:docMkLst>
      <pc:sldChg chg="del">
        <pc:chgData name="Nogueira, Mayara" userId="5950fd6f-e5b3-49c4-8082-dbd1546548ab" providerId="ADAL" clId="{1705DF36-87B2-4924-B0A6-547D0F102094}" dt="2023-09-29T00:47:06.876" v="0" actId="47"/>
        <pc:sldMkLst>
          <pc:docMk/>
          <pc:sldMk cId="1624576988" sldId="583"/>
        </pc:sldMkLst>
      </pc:sldChg>
      <pc:sldChg chg="del">
        <pc:chgData name="Nogueira, Mayara" userId="5950fd6f-e5b3-49c4-8082-dbd1546548ab" providerId="ADAL" clId="{1705DF36-87B2-4924-B0A6-547D0F102094}" dt="2023-09-29T00:47:13.067" v="5" actId="47"/>
        <pc:sldMkLst>
          <pc:docMk/>
          <pc:sldMk cId="2330300293" sldId="584"/>
        </pc:sldMkLst>
      </pc:sldChg>
      <pc:sldChg chg="del">
        <pc:chgData name="Nogueira, Mayara" userId="5950fd6f-e5b3-49c4-8082-dbd1546548ab" providerId="ADAL" clId="{1705DF36-87B2-4924-B0A6-547D0F102094}" dt="2023-09-29T00:47:27.440" v="10" actId="47"/>
        <pc:sldMkLst>
          <pc:docMk/>
          <pc:sldMk cId="256172261" sldId="585"/>
        </pc:sldMkLst>
      </pc:sldChg>
      <pc:sldChg chg="del">
        <pc:chgData name="Nogueira, Mayara" userId="5950fd6f-e5b3-49c4-8082-dbd1546548ab" providerId="ADAL" clId="{1705DF36-87B2-4924-B0A6-547D0F102094}" dt="2023-09-29T00:47:23.737" v="7" actId="47"/>
        <pc:sldMkLst>
          <pc:docMk/>
          <pc:sldMk cId="2155086486" sldId="586"/>
        </pc:sldMkLst>
      </pc:sldChg>
      <pc:sldChg chg="del">
        <pc:chgData name="Nogueira, Mayara" userId="5950fd6f-e5b3-49c4-8082-dbd1546548ab" providerId="ADAL" clId="{1705DF36-87B2-4924-B0A6-547D0F102094}" dt="2023-09-29T00:47:22.048" v="6" actId="47"/>
        <pc:sldMkLst>
          <pc:docMk/>
          <pc:sldMk cId="2823546055" sldId="592"/>
        </pc:sldMkLst>
      </pc:sldChg>
      <pc:sldChg chg="del">
        <pc:chgData name="Nogueira, Mayara" userId="5950fd6f-e5b3-49c4-8082-dbd1546548ab" providerId="ADAL" clId="{1705DF36-87B2-4924-B0A6-547D0F102094}" dt="2023-09-29T00:47:08.173" v="1" actId="47"/>
        <pc:sldMkLst>
          <pc:docMk/>
          <pc:sldMk cId="1626984472" sldId="597"/>
        </pc:sldMkLst>
      </pc:sldChg>
      <pc:sldChg chg="del">
        <pc:chgData name="Nogueira, Mayara" userId="5950fd6f-e5b3-49c4-8082-dbd1546548ab" providerId="ADAL" clId="{1705DF36-87B2-4924-B0A6-547D0F102094}" dt="2023-09-29T00:47:11.351" v="3" actId="47"/>
        <pc:sldMkLst>
          <pc:docMk/>
          <pc:sldMk cId="2123824689" sldId="599"/>
        </pc:sldMkLst>
      </pc:sldChg>
      <pc:sldChg chg="del">
        <pc:chgData name="Nogueira, Mayara" userId="5950fd6f-e5b3-49c4-8082-dbd1546548ab" providerId="ADAL" clId="{1705DF36-87B2-4924-B0A6-547D0F102094}" dt="2023-09-29T00:47:09.521" v="2" actId="47"/>
        <pc:sldMkLst>
          <pc:docMk/>
          <pc:sldMk cId="419558506" sldId="600"/>
        </pc:sldMkLst>
      </pc:sldChg>
      <pc:sldChg chg="del">
        <pc:chgData name="Nogueira, Mayara" userId="5950fd6f-e5b3-49c4-8082-dbd1546548ab" providerId="ADAL" clId="{1705DF36-87B2-4924-B0A6-547D0F102094}" dt="2023-09-29T01:12:51.088" v="394" actId="2696"/>
        <pc:sldMkLst>
          <pc:docMk/>
          <pc:sldMk cId="498896493" sldId="601"/>
        </pc:sldMkLst>
      </pc:sldChg>
      <pc:sldChg chg="del">
        <pc:chgData name="Nogueira, Mayara" userId="5950fd6f-e5b3-49c4-8082-dbd1546548ab" providerId="ADAL" clId="{1705DF36-87B2-4924-B0A6-547D0F102094}" dt="2023-09-29T00:47:24.687" v="8" actId="47"/>
        <pc:sldMkLst>
          <pc:docMk/>
          <pc:sldMk cId="3079824967" sldId="602"/>
        </pc:sldMkLst>
      </pc:sldChg>
      <pc:sldChg chg="addSp delSp modSp del mod modAnim chgLayout">
        <pc:chgData name="Nogueira, Mayara" userId="5950fd6f-e5b3-49c4-8082-dbd1546548ab" providerId="ADAL" clId="{1705DF36-87B2-4924-B0A6-547D0F102094}" dt="2023-09-29T14:25:21.417" v="737" actId="47"/>
        <pc:sldMkLst>
          <pc:docMk/>
          <pc:sldMk cId="2571120404" sldId="603"/>
        </pc:sldMkLst>
        <pc:spChg chg="add del mod ord">
          <ac:chgData name="Nogueira, Mayara" userId="5950fd6f-e5b3-49c4-8082-dbd1546548ab" providerId="ADAL" clId="{1705DF36-87B2-4924-B0A6-547D0F102094}" dt="2023-09-29T01:11:45.740" v="350" actId="700"/>
          <ac:spMkLst>
            <pc:docMk/>
            <pc:sldMk cId="2571120404" sldId="603"/>
            <ac:spMk id="2" creationId="{4202E4AD-90E1-6751-0BFB-2F3A26F4B3E7}"/>
          </ac:spMkLst>
        </pc:spChg>
        <pc:spChg chg="add del mod ord">
          <ac:chgData name="Nogueira, Mayara" userId="5950fd6f-e5b3-49c4-8082-dbd1546548ab" providerId="ADAL" clId="{1705DF36-87B2-4924-B0A6-547D0F102094}" dt="2023-09-29T01:11:45.740" v="350" actId="700"/>
          <ac:spMkLst>
            <pc:docMk/>
            <pc:sldMk cId="2571120404" sldId="603"/>
            <ac:spMk id="3" creationId="{F3BA3602-06CD-0B9F-38D8-94E814943511}"/>
          </ac:spMkLst>
        </pc:spChg>
        <pc:spChg chg="del">
          <ac:chgData name="Nogueira, Mayara" userId="5950fd6f-e5b3-49c4-8082-dbd1546548ab" providerId="ADAL" clId="{1705DF36-87B2-4924-B0A6-547D0F102094}" dt="2023-09-29T01:09:22.163" v="345" actId="478"/>
          <ac:spMkLst>
            <pc:docMk/>
            <pc:sldMk cId="2571120404" sldId="603"/>
            <ac:spMk id="4" creationId="{4BFDAEEB-F546-7F74-5FF4-06D4E3727964}"/>
          </ac:spMkLst>
        </pc:spChg>
        <pc:spChg chg="add mod">
          <ac:chgData name="Nogueira, Mayara" userId="5950fd6f-e5b3-49c4-8082-dbd1546548ab" providerId="ADAL" clId="{1705DF36-87B2-4924-B0A6-547D0F102094}" dt="2023-09-29T01:12:00.835" v="352" actId="207"/>
          <ac:spMkLst>
            <pc:docMk/>
            <pc:sldMk cId="2571120404" sldId="603"/>
            <ac:spMk id="7" creationId="{E8F376D0-DF23-2CFD-EDC5-90E1F2D76DC8}"/>
          </ac:spMkLst>
        </pc:spChg>
        <pc:spChg chg="add mod">
          <ac:chgData name="Nogueira, Mayara" userId="5950fd6f-e5b3-49c4-8082-dbd1546548ab" providerId="ADAL" clId="{1705DF36-87B2-4924-B0A6-547D0F102094}" dt="2023-09-29T14:05:26.743" v="727" actId="1076"/>
          <ac:spMkLst>
            <pc:docMk/>
            <pc:sldMk cId="2571120404" sldId="603"/>
            <ac:spMk id="9" creationId="{FE949084-F532-9449-A919-D6988D2FB26E}"/>
          </ac:spMkLst>
        </pc:spChg>
        <pc:spChg chg="mod">
          <ac:chgData name="Nogueira, Mayara" userId="5950fd6f-e5b3-49c4-8082-dbd1546548ab" providerId="ADAL" clId="{1705DF36-87B2-4924-B0A6-547D0F102094}" dt="2023-09-29T13:53:02.872" v="663" actId="1076"/>
          <ac:spMkLst>
            <pc:docMk/>
            <pc:sldMk cId="2571120404" sldId="603"/>
            <ac:spMk id="72" creationId="{00000000-0000-0000-0000-000000000000}"/>
          </ac:spMkLst>
        </pc:spChg>
        <pc:picChg chg="add mod">
          <ac:chgData name="Nogueira, Mayara" userId="5950fd6f-e5b3-49c4-8082-dbd1546548ab" providerId="ADAL" clId="{1705DF36-87B2-4924-B0A6-547D0F102094}" dt="2023-09-29T13:53:00.993" v="662" actId="1076"/>
          <ac:picMkLst>
            <pc:docMk/>
            <pc:sldMk cId="2571120404" sldId="603"/>
            <ac:picMk id="2" creationId="{2E06003A-BFD1-1CEA-5389-9BAFEED5A9F3}"/>
          </ac:picMkLst>
        </pc:picChg>
        <pc:picChg chg="add mod">
          <ac:chgData name="Nogueira, Mayara" userId="5950fd6f-e5b3-49c4-8082-dbd1546548ab" providerId="ADAL" clId="{1705DF36-87B2-4924-B0A6-547D0F102094}" dt="2023-09-29T14:05:36.179" v="728" actId="1076"/>
          <ac:picMkLst>
            <pc:docMk/>
            <pc:sldMk cId="2571120404" sldId="603"/>
            <ac:picMk id="4" creationId="{6EC73AAA-B0D8-F036-CFE3-7AB4B793D3D4}"/>
          </ac:picMkLst>
        </pc:picChg>
        <pc:picChg chg="del">
          <ac:chgData name="Nogueira, Mayara" userId="5950fd6f-e5b3-49c4-8082-dbd1546548ab" providerId="ADAL" clId="{1705DF36-87B2-4924-B0A6-547D0F102094}" dt="2023-09-29T01:09:16.396" v="343" actId="478"/>
          <ac:picMkLst>
            <pc:docMk/>
            <pc:sldMk cId="2571120404" sldId="603"/>
            <ac:picMk id="5" creationId="{E7B8C54C-1C52-0D39-1815-33D8EDE2DFC8}"/>
          </ac:picMkLst>
        </pc:picChg>
        <pc:picChg chg="add del mod">
          <ac:chgData name="Nogueira, Mayara" userId="5950fd6f-e5b3-49c4-8082-dbd1546548ab" providerId="ADAL" clId="{1705DF36-87B2-4924-B0A6-547D0F102094}" dt="2023-09-29T14:04:58.315" v="723" actId="478"/>
          <ac:picMkLst>
            <pc:docMk/>
            <pc:sldMk cId="2571120404" sldId="603"/>
            <ac:picMk id="8" creationId="{D47B26DF-4573-D09D-1A3A-00D5BC337248}"/>
          </ac:picMkLst>
        </pc:picChg>
        <pc:picChg chg="del">
          <ac:chgData name="Nogueira, Mayara" userId="5950fd6f-e5b3-49c4-8082-dbd1546548ab" providerId="ADAL" clId="{1705DF36-87B2-4924-B0A6-547D0F102094}" dt="2023-09-29T01:09:18.087" v="344" actId="478"/>
          <ac:picMkLst>
            <pc:docMk/>
            <pc:sldMk cId="2571120404" sldId="603"/>
            <ac:picMk id="8" creationId="{EBF85A09-1750-1CC4-56FF-0454FBFD45B7}"/>
          </ac:picMkLst>
        </pc:picChg>
        <pc:cxnChg chg="del mod">
          <ac:chgData name="Nogueira, Mayara" userId="5950fd6f-e5b3-49c4-8082-dbd1546548ab" providerId="ADAL" clId="{1705DF36-87B2-4924-B0A6-547D0F102094}" dt="2023-09-29T13:57:12.425" v="690" actId="478"/>
          <ac:cxnSpMkLst>
            <pc:docMk/>
            <pc:sldMk cId="2571120404" sldId="603"/>
            <ac:cxnSpMk id="71" creationId="{00000000-0000-0000-0000-000000000000}"/>
          </ac:cxnSpMkLst>
        </pc:cxnChg>
      </pc:sldChg>
      <pc:sldChg chg="del">
        <pc:chgData name="Nogueira, Mayara" userId="5950fd6f-e5b3-49c4-8082-dbd1546548ab" providerId="ADAL" clId="{1705DF36-87B2-4924-B0A6-547D0F102094}" dt="2023-09-29T00:47:12.293" v="4" actId="47"/>
        <pc:sldMkLst>
          <pc:docMk/>
          <pc:sldMk cId="993645622" sldId="604"/>
        </pc:sldMkLst>
      </pc:sldChg>
      <pc:sldChg chg="del">
        <pc:chgData name="Nogueira, Mayara" userId="5950fd6f-e5b3-49c4-8082-dbd1546548ab" providerId="ADAL" clId="{1705DF36-87B2-4924-B0A6-547D0F102094}" dt="2023-09-29T00:47:25.715" v="9" actId="47"/>
        <pc:sldMkLst>
          <pc:docMk/>
          <pc:sldMk cId="466210780" sldId="605"/>
        </pc:sldMkLst>
      </pc:sldChg>
      <pc:sldChg chg="addSp delSp modSp mod">
        <pc:chgData name="Nogueira, Mayara" userId="5950fd6f-e5b3-49c4-8082-dbd1546548ab" providerId="ADAL" clId="{1705DF36-87B2-4924-B0A6-547D0F102094}" dt="2023-09-29T14:24:33.078" v="733"/>
        <pc:sldMkLst>
          <pc:docMk/>
          <pc:sldMk cId="3228970257" sldId="606"/>
        </pc:sldMkLst>
        <pc:spChg chg="add del mod">
          <ac:chgData name="Nogueira, Mayara" userId="5950fd6f-e5b3-49c4-8082-dbd1546548ab" providerId="ADAL" clId="{1705DF36-87B2-4924-B0A6-547D0F102094}" dt="2023-09-29T00:52:38.604" v="65" actId="478"/>
          <ac:spMkLst>
            <pc:docMk/>
            <pc:sldMk cId="3228970257" sldId="606"/>
            <ac:spMk id="2" creationId="{0001A74C-9005-1F5F-BDCE-D1F16DA1AECC}"/>
          </ac:spMkLst>
        </pc:spChg>
        <pc:spChg chg="add del mod">
          <ac:chgData name="Nogueira, Mayara" userId="5950fd6f-e5b3-49c4-8082-dbd1546548ab" providerId="ADAL" clId="{1705DF36-87B2-4924-B0A6-547D0F102094}" dt="2023-09-29T14:24:27.127" v="731"/>
          <ac:spMkLst>
            <pc:docMk/>
            <pc:sldMk cId="3228970257" sldId="606"/>
            <ac:spMk id="3" creationId="{AA032E1E-C5BD-A2C2-063C-D116FEAA17D1}"/>
          </ac:spMkLst>
        </pc:spChg>
        <pc:spChg chg="add del mod">
          <ac:chgData name="Nogueira, Mayara" userId="5950fd6f-e5b3-49c4-8082-dbd1546548ab" providerId="ADAL" clId="{1705DF36-87B2-4924-B0A6-547D0F102094}" dt="2023-09-29T00:52:29.781" v="59" actId="11529"/>
          <ac:spMkLst>
            <pc:docMk/>
            <pc:sldMk cId="3228970257" sldId="606"/>
            <ac:spMk id="3" creationId="{E99000CE-D3DF-F900-4A03-39BDF9BB3D66}"/>
          </ac:spMkLst>
        </pc:spChg>
        <pc:spChg chg="add del mod">
          <ac:chgData name="Nogueira, Mayara" userId="5950fd6f-e5b3-49c4-8082-dbd1546548ab" providerId="ADAL" clId="{1705DF36-87B2-4924-B0A6-547D0F102094}" dt="2023-09-29T14:24:33.078" v="733"/>
          <ac:spMkLst>
            <pc:docMk/>
            <pc:sldMk cId="3228970257" sldId="606"/>
            <ac:spMk id="4" creationId="{0BFE56F3-6B25-199A-2580-7A16BB97FE3F}"/>
          </ac:spMkLst>
        </pc:spChg>
        <pc:picChg chg="add del mod">
          <ac:chgData name="Nogueira, Mayara" userId="5950fd6f-e5b3-49c4-8082-dbd1546548ab" providerId="ADAL" clId="{1705DF36-87B2-4924-B0A6-547D0F102094}" dt="2023-09-29T00:58:59.456" v="180" actId="478"/>
          <ac:picMkLst>
            <pc:docMk/>
            <pc:sldMk cId="3228970257" sldId="606"/>
            <ac:picMk id="6" creationId="{61AC9CCA-A674-AB54-EC07-C168839F51EB}"/>
          </ac:picMkLst>
        </pc:picChg>
        <pc:picChg chg="add del mod">
          <ac:chgData name="Nogueira, Mayara" userId="5950fd6f-e5b3-49c4-8082-dbd1546548ab" providerId="ADAL" clId="{1705DF36-87B2-4924-B0A6-547D0F102094}" dt="2023-09-29T00:59:55.793" v="199" actId="478"/>
          <ac:picMkLst>
            <pc:docMk/>
            <pc:sldMk cId="3228970257" sldId="606"/>
            <ac:picMk id="13" creationId="{994A4131-CD1A-754F-AFBB-2B5C8DC56E06}"/>
          </ac:picMkLst>
        </pc:picChg>
        <pc:picChg chg="del">
          <ac:chgData name="Nogueira, Mayara" userId="5950fd6f-e5b3-49c4-8082-dbd1546548ab" providerId="ADAL" clId="{1705DF36-87B2-4924-B0A6-547D0F102094}" dt="2023-09-29T00:49:56.250" v="11" actId="478"/>
          <ac:picMkLst>
            <pc:docMk/>
            <pc:sldMk cId="3228970257" sldId="606"/>
            <ac:picMk id="22" creationId="{4F654A31-78C3-A661-BF5B-DAF82EC66BB0}"/>
          </ac:picMkLst>
        </pc:picChg>
        <pc:picChg chg="del">
          <ac:chgData name="Nogueira, Mayara" userId="5950fd6f-e5b3-49c4-8082-dbd1546548ab" providerId="ADAL" clId="{1705DF36-87B2-4924-B0A6-547D0F102094}" dt="2023-09-29T00:50:00.883" v="13" actId="478"/>
          <ac:picMkLst>
            <pc:docMk/>
            <pc:sldMk cId="3228970257" sldId="606"/>
            <ac:picMk id="24" creationId="{CC6DFCEA-E449-33AE-9250-DC2975A10863}"/>
          </ac:picMkLst>
        </pc:picChg>
        <pc:picChg chg="add del mod">
          <ac:chgData name="Nogueira, Mayara" userId="5950fd6f-e5b3-49c4-8082-dbd1546548ab" providerId="ADAL" clId="{1705DF36-87B2-4924-B0A6-547D0F102094}" dt="2023-09-29T01:00:26.123" v="205" actId="478"/>
          <ac:picMkLst>
            <pc:docMk/>
            <pc:sldMk cId="3228970257" sldId="606"/>
            <ac:picMk id="26" creationId="{B735B8ED-BFFF-919C-A73A-555DE9F88108}"/>
          </ac:picMkLst>
        </pc:picChg>
        <pc:picChg chg="add del mod">
          <ac:chgData name="Nogueira, Mayara" userId="5950fd6f-e5b3-49c4-8082-dbd1546548ab" providerId="ADAL" clId="{1705DF36-87B2-4924-B0A6-547D0F102094}" dt="2023-09-29T01:00:56.701" v="206" actId="478"/>
          <ac:picMkLst>
            <pc:docMk/>
            <pc:sldMk cId="3228970257" sldId="606"/>
            <ac:picMk id="32" creationId="{7FF0DFBA-9E82-7BDE-43C2-8EB12D9E05BD}"/>
          </ac:picMkLst>
        </pc:picChg>
        <pc:picChg chg="add del mod">
          <ac:chgData name="Nogueira, Mayara" userId="5950fd6f-e5b3-49c4-8082-dbd1546548ab" providerId="ADAL" clId="{1705DF36-87B2-4924-B0A6-547D0F102094}" dt="2023-09-29T13:47:38.513" v="629" actId="478"/>
          <ac:picMkLst>
            <pc:docMk/>
            <pc:sldMk cId="3228970257" sldId="606"/>
            <ac:picMk id="36" creationId="{70696758-58EE-1935-8A6F-4ED993D79935}"/>
          </ac:picMkLst>
        </pc:picChg>
        <pc:picChg chg="add del">
          <ac:chgData name="Nogueira, Mayara" userId="5950fd6f-e5b3-49c4-8082-dbd1546548ab" providerId="ADAL" clId="{1705DF36-87B2-4924-B0A6-547D0F102094}" dt="2023-09-29T01:02:23.291" v="221" actId="478"/>
          <ac:picMkLst>
            <pc:docMk/>
            <pc:sldMk cId="3228970257" sldId="606"/>
            <ac:picMk id="43" creationId="{489E3AAD-8C8C-C0D0-5ACE-A69362B41724}"/>
          </ac:picMkLst>
        </pc:picChg>
        <pc:picChg chg="add mod">
          <ac:chgData name="Nogueira, Mayara" userId="5950fd6f-e5b3-49c4-8082-dbd1546548ab" providerId="ADAL" clId="{1705DF36-87B2-4924-B0A6-547D0F102094}" dt="2023-09-29T13:47:59.708" v="635"/>
          <ac:picMkLst>
            <pc:docMk/>
            <pc:sldMk cId="3228970257" sldId="606"/>
            <ac:picMk id="45" creationId="{A071A8ED-E2A1-C99D-E564-205DCC236630}"/>
          </ac:picMkLst>
        </pc:picChg>
        <pc:picChg chg="add mod">
          <ac:chgData name="Nogueira, Mayara" userId="5950fd6f-e5b3-49c4-8082-dbd1546548ab" providerId="ADAL" clId="{1705DF36-87B2-4924-B0A6-547D0F102094}" dt="2023-09-29T13:49:30.949" v="652" actId="1440"/>
          <ac:picMkLst>
            <pc:docMk/>
            <pc:sldMk cId="3228970257" sldId="606"/>
            <ac:picMk id="49" creationId="{341472E3-6C05-5556-F0DD-57A68E207962}"/>
          </ac:picMkLst>
        </pc:picChg>
        <pc:picChg chg="mod">
          <ac:chgData name="Nogueira, Mayara" userId="5950fd6f-e5b3-49c4-8082-dbd1546548ab" providerId="ADAL" clId="{1705DF36-87B2-4924-B0A6-547D0F102094}" dt="2023-09-29T01:10:46.844" v="348" actId="1076"/>
          <ac:picMkLst>
            <pc:docMk/>
            <pc:sldMk cId="3228970257" sldId="606"/>
            <ac:picMk id="56" creationId="{9DDD7871-605C-07F8-4C0F-23F691EEB368}"/>
          </ac:picMkLst>
        </pc:picChg>
        <pc:picChg chg="add mod">
          <ac:chgData name="Nogueira, Mayara" userId="5950fd6f-e5b3-49c4-8082-dbd1546548ab" providerId="ADAL" clId="{1705DF36-87B2-4924-B0A6-547D0F102094}" dt="2023-09-29T13:50:17.753" v="657" actId="14100"/>
          <ac:picMkLst>
            <pc:docMk/>
            <pc:sldMk cId="3228970257" sldId="606"/>
            <ac:picMk id="77" creationId="{E60DBC38-FFD9-A84B-F3B8-825E6D970C6F}"/>
          </ac:picMkLst>
        </pc:picChg>
        <pc:cxnChg chg="add mod">
          <ac:chgData name="Nogueira, Mayara" userId="5950fd6f-e5b3-49c4-8082-dbd1546548ab" providerId="ADAL" clId="{1705DF36-87B2-4924-B0A6-547D0F102094}" dt="2023-09-29T01:10:46.844" v="348" actId="1076"/>
          <ac:cxnSpMkLst>
            <pc:docMk/>
            <pc:sldMk cId="3228970257" sldId="606"/>
            <ac:cxnSpMk id="5" creationId="{E578CF5D-41FF-41B2-C23E-2AA0AC51921E}"/>
          </ac:cxnSpMkLst>
        </pc:cxnChg>
        <pc:cxnChg chg="add mod">
          <ac:chgData name="Nogueira, Mayara" userId="5950fd6f-e5b3-49c4-8082-dbd1546548ab" providerId="ADAL" clId="{1705DF36-87B2-4924-B0A6-547D0F102094}" dt="2023-09-29T13:50:17.753" v="657" actId="14100"/>
          <ac:cxnSpMkLst>
            <pc:docMk/>
            <pc:sldMk cId="3228970257" sldId="606"/>
            <ac:cxnSpMk id="16" creationId="{6F43364C-3762-1CCE-0848-EFF63920333A}"/>
          </ac:cxnSpMkLst>
        </pc:cxnChg>
        <pc:cxnChg chg="add mod">
          <ac:chgData name="Nogueira, Mayara" userId="5950fd6f-e5b3-49c4-8082-dbd1546548ab" providerId="ADAL" clId="{1705DF36-87B2-4924-B0A6-547D0F102094}" dt="2023-09-29T01:10:46.844" v="348" actId="1076"/>
          <ac:cxnSpMkLst>
            <pc:docMk/>
            <pc:sldMk cId="3228970257" sldId="606"/>
            <ac:cxnSpMk id="53" creationId="{D2DE8AA8-FB55-68A8-1DEA-D0567036A254}"/>
          </ac:cxnSpMkLst>
        </pc:cxnChg>
        <pc:cxnChg chg="del mod">
          <ac:chgData name="Nogueira, Mayara" userId="5950fd6f-e5b3-49c4-8082-dbd1546548ab" providerId="ADAL" clId="{1705DF36-87B2-4924-B0A6-547D0F102094}" dt="2023-09-29T00:50:03.591" v="14" actId="478"/>
          <ac:cxnSpMkLst>
            <pc:docMk/>
            <pc:sldMk cId="3228970257" sldId="606"/>
            <ac:cxnSpMk id="58" creationId="{F9FCE59C-8E53-9377-84AF-045A3854B418}"/>
          </ac:cxnSpMkLst>
        </pc:cxnChg>
        <pc:cxnChg chg="del mod">
          <ac:chgData name="Nogueira, Mayara" userId="5950fd6f-e5b3-49c4-8082-dbd1546548ab" providerId="ADAL" clId="{1705DF36-87B2-4924-B0A6-547D0F102094}" dt="2023-09-29T00:49:58.581" v="12" actId="478"/>
          <ac:cxnSpMkLst>
            <pc:docMk/>
            <pc:sldMk cId="3228970257" sldId="606"/>
            <ac:cxnSpMk id="62" creationId="{21335358-7A58-F05B-1902-1D8FC92739D9}"/>
          </ac:cxnSpMkLst>
        </pc:cxnChg>
      </pc:sldChg>
      <pc:sldChg chg="addSp delSp modSp add del mod ord">
        <pc:chgData name="Nogueira, Mayara" userId="5950fd6f-e5b3-49c4-8082-dbd1546548ab" providerId="ADAL" clId="{1705DF36-87B2-4924-B0A6-547D0F102094}" dt="2023-09-29T14:29:11.892" v="816" actId="47"/>
        <pc:sldMkLst>
          <pc:docMk/>
          <pc:sldMk cId="103220777" sldId="607"/>
        </pc:sldMkLst>
        <pc:spChg chg="add mod">
          <ac:chgData name="Nogueira, Mayara" userId="5950fd6f-e5b3-49c4-8082-dbd1546548ab" providerId="ADAL" clId="{1705DF36-87B2-4924-B0A6-547D0F102094}" dt="2023-09-29T14:25:31.490" v="739" actId="207"/>
          <ac:spMkLst>
            <pc:docMk/>
            <pc:sldMk cId="103220777" sldId="607"/>
            <ac:spMk id="3" creationId="{4B2A65A1-FC2C-9C62-5B65-36BAAF7F7F3D}"/>
          </ac:spMkLst>
        </pc:spChg>
        <pc:spChg chg="add del mod">
          <ac:chgData name="Nogueira, Mayara" userId="5950fd6f-e5b3-49c4-8082-dbd1546548ab" providerId="ADAL" clId="{1705DF36-87B2-4924-B0A6-547D0F102094}" dt="2023-09-29T14:28:39.328" v="812" actId="1076"/>
          <ac:spMkLst>
            <pc:docMk/>
            <pc:sldMk cId="103220777" sldId="607"/>
            <ac:spMk id="6" creationId="{9658BBC5-261B-6477-7CDC-6BB68E4B1AF0}"/>
          </ac:spMkLst>
        </pc:spChg>
        <pc:spChg chg="mod">
          <ac:chgData name="Nogueira, Mayara" userId="5950fd6f-e5b3-49c4-8082-dbd1546548ab" providerId="ADAL" clId="{1705DF36-87B2-4924-B0A6-547D0F102094}" dt="2023-09-29T14:25:48.208" v="757" actId="20577"/>
          <ac:spMkLst>
            <pc:docMk/>
            <pc:sldMk cId="103220777" sldId="607"/>
            <ac:spMk id="9" creationId="{00000000-0000-0000-0000-000000000000}"/>
          </ac:spMkLst>
        </pc:spChg>
        <pc:picChg chg="del">
          <ac:chgData name="Nogueira, Mayara" userId="5950fd6f-e5b3-49c4-8082-dbd1546548ab" providerId="ADAL" clId="{1705DF36-87B2-4924-B0A6-547D0F102094}" dt="2023-09-29T14:26:17.277" v="758" actId="478"/>
          <ac:picMkLst>
            <pc:docMk/>
            <pc:sldMk cId="103220777" sldId="607"/>
            <ac:picMk id="2" creationId="{FBAA85D9-C3CF-4358-97DC-6EF1B6A48C90}"/>
          </ac:picMkLst>
        </pc:picChg>
        <pc:picChg chg="add del mod">
          <ac:chgData name="Nogueira, Mayara" userId="5950fd6f-e5b3-49c4-8082-dbd1546548ab" providerId="ADAL" clId="{1705DF36-87B2-4924-B0A6-547D0F102094}" dt="2023-09-29T14:28:38.818" v="811" actId="1076"/>
          <ac:picMkLst>
            <pc:docMk/>
            <pc:sldMk cId="103220777" sldId="607"/>
            <ac:picMk id="5" creationId="{04DC1E27-1B4C-6A15-894F-F17E49DFBCF5}"/>
          </ac:picMkLst>
        </pc:picChg>
        <pc:picChg chg="add del mod">
          <ac:chgData name="Nogueira, Mayara" userId="5950fd6f-e5b3-49c4-8082-dbd1546548ab" providerId="ADAL" clId="{1705DF36-87B2-4924-B0A6-547D0F102094}" dt="2023-09-29T14:28:12.577" v="787"/>
          <ac:picMkLst>
            <pc:docMk/>
            <pc:sldMk cId="103220777" sldId="607"/>
            <ac:picMk id="7" creationId="{24FAA986-25DF-8EEC-3B89-69CEA2CCBC6A}"/>
          </ac:picMkLst>
        </pc:picChg>
        <pc:picChg chg="add del mod">
          <ac:chgData name="Nogueira, Mayara" userId="5950fd6f-e5b3-49c4-8082-dbd1546548ab" providerId="ADAL" clId="{1705DF36-87B2-4924-B0A6-547D0F102094}" dt="2023-09-29T14:28:33.622" v="797"/>
          <ac:picMkLst>
            <pc:docMk/>
            <pc:sldMk cId="103220777" sldId="607"/>
            <ac:picMk id="8" creationId="{14879A14-76BC-37A8-513E-1BCF7F557D88}"/>
          </ac:picMkLst>
        </pc:picChg>
      </pc:sldChg>
      <pc:sldChg chg="new del">
        <pc:chgData name="Nogueira, Mayara" userId="5950fd6f-e5b3-49c4-8082-dbd1546548ab" providerId="ADAL" clId="{1705DF36-87B2-4924-B0A6-547D0F102094}" dt="2023-09-29T01:09:44.950" v="347" actId="2696"/>
        <pc:sldMkLst>
          <pc:docMk/>
          <pc:sldMk cId="1121665645" sldId="607"/>
        </pc:sldMkLst>
      </pc:sldChg>
      <pc:sldChg chg="add del setBg">
        <pc:chgData name="Nogueira, Mayara" userId="5950fd6f-e5b3-49c4-8082-dbd1546548ab" providerId="ADAL" clId="{1705DF36-87B2-4924-B0A6-547D0F102094}" dt="2023-09-29T01:17:38.562" v="432" actId="47"/>
        <pc:sldMkLst>
          <pc:docMk/>
          <pc:sldMk cId="2786535359" sldId="607"/>
        </pc:sldMkLst>
      </pc:sldChg>
      <pc:sldChg chg="addSp delSp modSp add mod ord">
        <pc:chgData name="Nogueira, Mayara" userId="5950fd6f-e5b3-49c4-8082-dbd1546548ab" providerId="ADAL" clId="{1705DF36-87B2-4924-B0A6-547D0F102094}" dt="2023-09-29T15:35:29.625" v="2181"/>
        <pc:sldMkLst>
          <pc:docMk/>
          <pc:sldMk cId="3982258955" sldId="607"/>
        </pc:sldMkLst>
        <pc:spChg chg="add mod">
          <ac:chgData name="Nogueira, Mayara" userId="5950fd6f-e5b3-49c4-8082-dbd1546548ab" providerId="ADAL" clId="{1705DF36-87B2-4924-B0A6-547D0F102094}" dt="2023-09-29T14:55:20.813" v="1108" actId="207"/>
          <ac:spMkLst>
            <pc:docMk/>
            <pc:sldMk cId="3982258955" sldId="607"/>
            <ac:spMk id="2" creationId="{BFE54662-C60E-80ED-7599-24A49A6457C3}"/>
          </ac:spMkLst>
        </pc:spChg>
        <pc:spChg chg="mod">
          <ac:chgData name="Nogueira, Mayara" userId="5950fd6f-e5b3-49c4-8082-dbd1546548ab" providerId="ADAL" clId="{1705DF36-87B2-4924-B0A6-547D0F102094}" dt="2023-09-29T14:55:49.783" v="1129" actId="113"/>
          <ac:spMkLst>
            <pc:docMk/>
            <pc:sldMk cId="3982258955" sldId="607"/>
            <ac:spMk id="6" creationId="{989FE9A7-3BB9-2A01-BBC3-6C6F0AC2CA5F}"/>
          </ac:spMkLst>
        </pc:spChg>
        <pc:spChg chg="add mod">
          <ac:chgData name="Nogueira, Mayara" userId="5950fd6f-e5b3-49c4-8082-dbd1546548ab" providerId="ADAL" clId="{1705DF36-87B2-4924-B0A6-547D0F102094}" dt="2023-09-29T15:04:52.566" v="1648" actId="1582"/>
          <ac:spMkLst>
            <pc:docMk/>
            <pc:sldMk cId="3982258955" sldId="607"/>
            <ac:spMk id="16" creationId="{2609B1D4-4DEA-5138-519E-AB9BCCB40A48}"/>
          </ac:spMkLst>
        </pc:spChg>
        <pc:spChg chg="add mod">
          <ac:chgData name="Nogueira, Mayara" userId="5950fd6f-e5b3-49c4-8082-dbd1546548ab" providerId="ADAL" clId="{1705DF36-87B2-4924-B0A6-547D0F102094}" dt="2023-09-29T15:11:03.821" v="1781" actId="20577"/>
          <ac:spMkLst>
            <pc:docMk/>
            <pc:sldMk cId="3982258955" sldId="607"/>
            <ac:spMk id="25" creationId="{99C81FE5-1A98-5852-AAC9-BE76BB3B3DD6}"/>
          </ac:spMkLst>
        </pc:spChg>
        <pc:spChg chg="mod">
          <ac:chgData name="Nogueira, Mayara" userId="5950fd6f-e5b3-49c4-8082-dbd1546548ab" providerId="ADAL" clId="{1705DF36-87B2-4924-B0A6-547D0F102094}" dt="2023-09-29T14:31:24.874" v="889" actId="20577"/>
          <ac:spMkLst>
            <pc:docMk/>
            <pc:sldMk cId="3982258955" sldId="607"/>
            <ac:spMk id="72" creationId="{00000000-0000-0000-0000-000000000000}"/>
          </ac:spMkLst>
        </pc:spChg>
        <pc:picChg chg="del">
          <ac:chgData name="Nogueira, Mayara" userId="5950fd6f-e5b3-49c4-8082-dbd1546548ab" providerId="ADAL" clId="{1705DF36-87B2-4924-B0A6-547D0F102094}" dt="2023-09-29T14:31:31.613" v="890" actId="478"/>
          <ac:picMkLst>
            <pc:docMk/>
            <pc:sldMk cId="3982258955" sldId="607"/>
            <ac:picMk id="3" creationId="{ED8D374E-8AA9-03C9-145A-968A395D8741}"/>
          </ac:picMkLst>
        </pc:picChg>
        <pc:picChg chg="add mod modCrop">
          <ac:chgData name="Nogueira, Mayara" userId="5950fd6f-e5b3-49c4-8082-dbd1546548ab" providerId="ADAL" clId="{1705DF36-87B2-4924-B0A6-547D0F102094}" dt="2023-09-29T15:10:15.786" v="1761" actId="1035"/>
          <ac:picMkLst>
            <pc:docMk/>
            <pc:sldMk cId="3982258955" sldId="607"/>
            <ac:picMk id="5" creationId="{0406606C-CD3F-834B-F55E-6CDE1FF78845}"/>
          </ac:picMkLst>
        </pc:picChg>
        <pc:picChg chg="add del mod">
          <ac:chgData name="Nogueira, Mayara" userId="5950fd6f-e5b3-49c4-8082-dbd1546548ab" providerId="ADAL" clId="{1705DF36-87B2-4924-B0A6-547D0F102094}" dt="2023-09-29T14:59:55.846" v="1590" actId="478"/>
          <ac:picMkLst>
            <pc:docMk/>
            <pc:sldMk cId="3982258955" sldId="607"/>
            <ac:picMk id="8" creationId="{525C4462-1C30-D3B4-1B6A-9C077B1FFF75}"/>
          </ac:picMkLst>
        </pc:picChg>
        <pc:picChg chg="add mod">
          <ac:chgData name="Nogueira, Mayara" userId="5950fd6f-e5b3-49c4-8082-dbd1546548ab" providerId="ADAL" clId="{1705DF36-87B2-4924-B0A6-547D0F102094}" dt="2023-09-29T15:09:49.156" v="1750" actId="1076"/>
          <ac:picMkLst>
            <pc:docMk/>
            <pc:sldMk cId="3982258955" sldId="607"/>
            <ac:picMk id="10" creationId="{E9D1D717-C75B-8663-9E43-EAEDD9240D01}"/>
          </ac:picMkLst>
        </pc:picChg>
        <pc:picChg chg="add mod modCrop">
          <ac:chgData name="Nogueira, Mayara" userId="5950fd6f-e5b3-49c4-8082-dbd1546548ab" providerId="ADAL" clId="{1705DF36-87B2-4924-B0A6-547D0F102094}" dt="2023-09-29T15:35:29.625" v="2181"/>
          <ac:picMkLst>
            <pc:docMk/>
            <pc:sldMk cId="3982258955" sldId="607"/>
            <ac:picMk id="12" creationId="{69637E74-7526-E704-210C-00B2D6E0D84A}"/>
          </ac:picMkLst>
        </pc:picChg>
        <pc:picChg chg="add mod">
          <ac:chgData name="Nogueira, Mayara" userId="5950fd6f-e5b3-49c4-8082-dbd1546548ab" providerId="ADAL" clId="{1705DF36-87B2-4924-B0A6-547D0F102094}" dt="2023-09-29T15:05:27.539" v="1654" actId="1076"/>
          <ac:picMkLst>
            <pc:docMk/>
            <pc:sldMk cId="3982258955" sldId="607"/>
            <ac:picMk id="15" creationId="{7FABEB36-A4CC-B77C-F30B-D165E8874736}"/>
          </ac:picMkLst>
        </pc:picChg>
        <pc:cxnChg chg="add mod">
          <ac:chgData name="Nogueira, Mayara" userId="5950fd6f-e5b3-49c4-8082-dbd1546548ab" providerId="ADAL" clId="{1705DF36-87B2-4924-B0A6-547D0F102094}" dt="2023-09-29T15:05:53.356" v="1656" actId="1582"/>
          <ac:cxnSpMkLst>
            <pc:docMk/>
            <pc:sldMk cId="3982258955" sldId="607"/>
            <ac:cxnSpMk id="18" creationId="{BF0DC8F8-954A-1613-F3BE-C4EBB5655430}"/>
          </ac:cxnSpMkLst>
        </pc:cxnChg>
        <pc:cxnChg chg="add mod">
          <ac:chgData name="Nogueira, Mayara" userId="5950fd6f-e5b3-49c4-8082-dbd1546548ab" providerId="ADAL" clId="{1705DF36-87B2-4924-B0A6-547D0F102094}" dt="2023-09-29T15:06:19.832" v="1664" actId="1076"/>
          <ac:cxnSpMkLst>
            <pc:docMk/>
            <pc:sldMk cId="3982258955" sldId="607"/>
            <ac:cxnSpMk id="20" creationId="{1288DE06-092D-667E-9DA2-ACED297317E9}"/>
          </ac:cxnSpMkLst>
        </pc:cxnChg>
        <pc:cxnChg chg="add mod">
          <ac:chgData name="Nogueira, Mayara" userId="5950fd6f-e5b3-49c4-8082-dbd1546548ab" providerId="ADAL" clId="{1705DF36-87B2-4924-B0A6-547D0F102094}" dt="2023-09-29T15:09:49.156" v="1750" actId="1076"/>
          <ac:cxnSpMkLst>
            <pc:docMk/>
            <pc:sldMk cId="3982258955" sldId="607"/>
            <ac:cxnSpMk id="26" creationId="{D303528D-A3ED-D278-1E94-F00AA11FD9DD}"/>
          </ac:cxnSpMkLst>
        </pc:cxnChg>
        <pc:cxnChg chg="add mod">
          <ac:chgData name="Nogueira, Mayara" userId="5950fd6f-e5b3-49c4-8082-dbd1546548ab" providerId="ADAL" clId="{1705DF36-87B2-4924-B0A6-547D0F102094}" dt="2023-09-29T15:10:15.786" v="1761" actId="1035"/>
          <ac:cxnSpMkLst>
            <pc:docMk/>
            <pc:sldMk cId="3982258955" sldId="607"/>
            <ac:cxnSpMk id="32" creationId="{6B7B2B0B-75F3-D821-0AC8-D3DAFD39D701}"/>
          </ac:cxnSpMkLst>
        </pc:cxnChg>
      </pc:sldChg>
      <pc:sldChg chg="addSp delSp modSp add mod ord modAnim">
        <pc:chgData name="Nogueira, Mayara" userId="5950fd6f-e5b3-49c4-8082-dbd1546548ab" providerId="ADAL" clId="{1705DF36-87B2-4924-B0A6-547D0F102094}" dt="2023-09-29T16:15:11.636" v="2360" actId="20577"/>
        <pc:sldMkLst>
          <pc:docMk/>
          <pc:sldMk cId="1395337995" sldId="608"/>
        </pc:sldMkLst>
        <pc:spChg chg="add mod">
          <ac:chgData name="Nogueira, Mayara" userId="5950fd6f-e5b3-49c4-8082-dbd1546548ab" providerId="ADAL" clId="{1705DF36-87B2-4924-B0A6-547D0F102094}" dt="2023-09-29T14:29:22.129" v="818" actId="207"/>
          <ac:spMkLst>
            <pc:docMk/>
            <pc:sldMk cId="1395337995" sldId="608"/>
            <ac:spMk id="3" creationId="{CD99BDD5-42E8-7489-85F2-F2EB8EC66618}"/>
          </ac:spMkLst>
        </pc:spChg>
        <pc:spChg chg="add mod">
          <ac:chgData name="Nogueira, Mayara" userId="5950fd6f-e5b3-49c4-8082-dbd1546548ab" providerId="ADAL" clId="{1705DF36-87B2-4924-B0A6-547D0F102094}" dt="2023-09-29T14:42:28.768" v="1099" actId="1076"/>
          <ac:spMkLst>
            <pc:docMk/>
            <pc:sldMk cId="1395337995" sldId="608"/>
            <ac:spMk id="7" creationId="{00C7EB39-1CB7-3FB2-BB52-84741DA611B8}"/>
          </ac:spMkLst>
        </pc:spChg>
        <pc:spChg chg="add mod">
          <ac:chgData name="Nogueira, Mayara" userId="5950fd6f-e5b3-49c4-8082-dbd1546548ab" providerId="ADAL" clId="{1705DF36-87B2-4924-B0A6-547D0F102094}" dt="2023-09-29T16:15:11.636" v="2360" actId="20577"/>
          <ac:spMkLst>
            <pc:docMk/>
            <pc:sldMk cId="1395337995" sldId="608"/>
            <ac:spMk id="8" creationId="{69F73949-C57F-1D85-E3FA-47C77C1B22CF}"/>
          </ac:spMkLst>
        </pc:spChg>
        <pc:spChg chg="mod">
          <ac:chgData name="Nogueira, Mayara" userId="5950fd6f-e5b3-49c4-8082-dbd1546548ab" providerId="ADAL" clId="{1705DF36-87B2-4924-B0A6-547D0F102094}" dt="2023-09-29T14:40:20.515" v="1077" actId="1076"/>
          <ac:spMkLst>
            <pc:docMk/>
            <pc:sldMk cId="1395337995" sldId="608"/>
            <ac:spMk id="9" creationId="{00000000-0000-0000-0000-000000000000}"/>
          </ac:spMkLst>
        </pc:spChg>
        <pc:spChg chg="mod">
          <ac:chgData name="Nogueira, Mayara" userId="5950fd6f-e5b3-49c4-8082-dbd1546548ab" providerId="ADAL" clId="{1705DF36-87B2-4924-B0A6-547D0F102094}" dt="2023-09-29T14:36:58.151" v="940" actId="1076"/>
          <ac:spMkLst>
            <pc:docMk/>
            <pc:sldMk cId="1395337995" sldId="608"/>
            <ac:spMk id="10" creationId="{00000000-0000-0000-0000-000000000000}"/>
          </ac:spMkLst>
        </pc:spChg>
        <pc:spChg chg="add mod">
          <ac:chgData name="Nogueira, Mayara" userId="5950fd6f-e5b3-49c4-8082-dbd1546548ab" providerId="ADAL" clId="{1705DF36-87B2-4924-B0A6-547D0F102094}" dt="2023-09-29T14:42:39.153" v="1101" actId="1035"/>
          <ac:spMkLst>
            <pc:docMk/>
            <pc:sldMk cId="1395337995" sldId="608"/>
            <ac:spMk id="11" creationId="{C12353D3-A5B0-015F-2DE0-D07A57BD4307}"/>
          </ac:spMkLst>
        </pc:spChg>
        <pc:picChg chg="del">
          <ac:chgData name="Nogueira, Mayara" userId="5950fd6f-e5b3-49c4-8082-dbd1546548ab" providerId="ADAL" clId="{1705DF36-87B2-4924-B0A6-547D0F102094}" dt="2023-09-29T14:34:49.046" v="899" actId="478"/>
          <ac:picMkLst>
            <pc:docMk/>
            <pc:sldMk cId="1395337995" sldId="608"/>
            <ac:picMk id="2" creationId="{FBAA85D9-C3CF-4358-97DC-6EF1B6A48C90}"/>
          </ac:picMkLst>
        </pc:picChg>
        <pc:picChg chg="add mod">
          <ac:chgData name="Nogueira, Mayara" userId="5950fd6f-e5b3-49c4-8082-dbd1546548ab" providerId="ADAL" clId="{1705DF36-87B2-4924-B0A6-547D0F102094}" dt="2023-09-29T14:33:14.323" v="898" actId="1076"/>
          <ac:picMkLst>
            <pc:docMk/>
            <pc:sldMk cId="1395337995" sldId="608"/>
            <ac:picMk id="4" creationId="{A568F62D-3F4B-07D8-B110-6CDF2A454137}"/>
          </ac:picMkLst>
        </pc:picChg>
        <pc:picChg chg="add mod modCrop">
          <ac:chgData name="Nogueira, Mayara" userId="5950fd6f-e5b3-49c4-8082-dbd1546548ab" providerId="ADAL" clId="{1705DF36-87B2-4924-B0A6-547D0F102094}" dt="2023-09-29T14:37:52.753" v="970" actId="1038"/>
          <ac:picMkLst>
            <pc:docMk/>
            <pc:sldMk cId="1395337995" sldId="608"/>
            <ac:picMk id="6" creationId="{2C6ADB14-952C-DA6D-6BAC-008A9DAAEDCE}"/>
          </ac:picMkLst>
        </pc:picChg>
      </pc:sldChg>
      <pc:sldChg chg="new del ord">
        <pc:chgData name="Nogueira, Mayara" userId="5950fd6f-e5b3-49c4-8082-dbd1546548ab" providerId="ADAL" clId="{1705DF36-87B2-4924-B0A6-547D0F102094}" dt="2023-09-29T14:31:04.507" v="857" actId="47"/>
        <pc:sldMkLst>
          <pc:docMk/>
          <pc:sldMk cId="477449238" sldId="609"/>
        </pc:sldMkLst>
      </pc:sldChg>
      <pc:sldChg chg="addSp delSp modSp add mod ord">
        <pc:chgData name="Nogueira, Mayara" userId="5950fd6f-e5b3-49c4-8082-dbd1546548ab" providerId="ADAL" clId="{1705DF36-87B2-4924-B0A6-547D0F102094}" dt="2023-09-29T16:12:42.469" v="2358" actId="20577"/>
        <pc:sldMkLst>
          <pc:docMk/>
          <pc:sldMk cId="3117783582" sldId="609"/>
        </pc:sldMkLst>
        <pc:spChg chg="mod">
          <ac:chgData name="Nogueira, Mayara" userId="5950fd6f-e5b3-49c4-8082-dbd1546548ab" providerId="ADAL" clId="{1705DF36-87B2-4924-B0A6-547D0F102094}" dt="2023-09-29T16:12:42.469" v="2358" actId="20577"/>
          <ac:spMkLst>
            <pc:docMk/>
            <pc:sldMk cId="3117783582" sldId="609"/>
            <ac:spMk id="6" creationId="{989FE9A7-3BB9-2A01-BBC3-6C6F0AC2CA5F}"/>
          </ac:spMkLst>
        </pc:spChg>
        <pc:spChg chg="mod">
          <ac:chgData name="Nogueira, Mayara" userId="5950fd6f-e5b3-49c4-8082-dbd1546548ab" providerId="ADAL" clId="{1705DF36-87B2-4924-B0A6-547D0F102094}" dt="2023-09-29T15:53:37.670" v="2300" actId="207"/>
          <ac:spMkLst>
            <pc:docMk/>
            <pc:sldMk cId="3117783582" sldId="609"/>
            <ac:spMk id="16" creationId="{2609B1D4-4DEA-5138-519E-AB9BCCB40A48}"/>
          </ac:spMkLst>
        </pc:spChg>
        <pc:spChg chg="mod">
          <ac:chgData name="Nogueira, Mayara" userId="5950fd6f-e5b3-49c4-8082-dbd1546548ab" providerId="ADAL" clId="{1705DF36-87B2-4924-B0A6-547D0F102094}" dt="2023-09-29T15:53:45.224" v="2301" actId="207"/>
          <ac:spMkLst>
            <pc:docMk/>
            <pc:sldMk cId="3117783582" sldId="609"/>
            <ac:spMk id="25" creationId="{99C81FE5-1A98-5852-AAC9-BE76BB3B3DD6}"/>
          </ac:spMkLst>
        </pc:spChg>
        <pc:spChg chg="add del">
          <ac:chgData name="Nogueira, Mayara" userId="5950fd6f-e5b3-49c4-8082-dbd1546548ab" providerId="ADAL" clId="{1705DF36-87B2-4924-B0A6-547D0F102094}" dt="2023-09-29T15:26:02.495" v="1977"/>
          <ac:spMkLst>
            <pc:docMk/>
            <pc:sldMk cId="3117783582" sldId="609"/>
            <ac:spMk id="36" creationId="{7EE529E2-2FD2-7FB4-18AD-B812A263A369}"/>
          </ac:spMkLst>
        </pc:spChg>
        <pc:picChg chg="add mod">
          <ac:chgData name="Nogueira, Mayara" userId="5950fd6f-e5b3-49c4-8082-dbd1546548ab" providerId="ADAL" clId="{1705DF36-87B2-4924-B0A6-547D0F102094}" dt="2023-09-29T15:24:02.556" v="1974" actId="1035"/>
          <ac:picMkLst>
            <pc:docMk/>
            <pc:sldMk cId="3117783582" sldId="609"/>
            <ac:picMk id="4" creationId="{D5EEE6C2-F4A0-109A-7C9D-4C9FC7C85EFE}"/>
          </ac:picMkLst>
        </pc:picChg>
        <pc:picChg chg="del">
          <ac:chgData name="Nogueira, Mayara" userId="5950fd6f-e5b3-49c4-8082-dbd1546548ab" providerId="ADAL" clId="{1705DF36-87B2-4924-B0A6-547D0F102094}" dt="2023-09-29T15:31:32.540" v="2079" actId="478"/>
          <ac:picMkLst>
            <pc:docMk/>
            <pc:sldMk cId="3117783582" sldId="609"/>
            <ac:picMk id="5" creationId="{0406606C-CD3F-834B-F55E-6CDE1FF78845}"/>
          </ac:picMkLst>
        </pc:picChg>
        <pc:picChg chg="add del mod">
          <ac:chgData name="Nogueira, Mayara" userId="5950fd6f-e5b3-49c4-8082-dbd1546548ab" providerId="ADAL" clId="{1705DF36-87B2-4924-B0A6-547D0F102094}" dt="2023-09-29T15:21:51.378" v="1897" actId="478"/>
          <ac:picMkLst>
            <pc:docMk/>
            <pc:sldMk cId="3117783582" sldId="609"/>
            <ac:picMk id="8" creationId="{F984048E-1D9C-DD30-016E-1D9815435A1F}"/>
          </ac:picMkLst>
        </pc:picChg>
        <pc:picChg chg="del">
          <ac:chgData name="Nogueira, Mayara" userId="5950fd6f-e5b3-49c4-8082-dbd1546548ab" providerId="ADAL" clId="{1705DF36-87B2-4924-B0A6-547D0F102094}" dt="2023-09-29T15:30:10.591" v="2039" actId="478"/>
          <ac:picMkLst>
            <pc:docMk/>
            <pc:sldMk cId="3117783582" sldId="609"/>
            <ac:picMk id="10" creationId="{E9D1D717-C75B-8663-9E43-EAEDD9240D01}"/>
          </ac:picMkLst>
        </pc:picChg>
        <pc:picChg chg="add mod">
          <ac:chgData name="Nogueira, Mayara" userId="5950fd6f-e5b3-49c4-8082-dbd1546548ab" providerId="ADAL" clId="{1705DF36-87B2-4924-B0A6-547D0F102094}" dt="2023-09-29T15:23:47.887" v="1968" actId="1076"/>
          <ac:picMkLst>
            <pc:docMk/>
            <pc:sldMk cId="3117783582" sldId="609"/>
            <ac:picMk id="11" creationId="{75A21851-A6D6-C341-22FC-02E0D980331D}"/>
          </ac:picMkLst>
        </pc:picChg>
        <pc:picChg chg="del">
          <ac:chgData name="Nogueira, Mayara" userId="5950fd6f-e5b3-49c4-8082-dbd1546548ab" providerId="ADAL" clId="{1705DF36-87B2-4924-B0A6-547D0F102094}" dt="2023-09-29T15:22:20.439" v="1906" actId="478"/>
          <ac:picMkLst>
            <pc:docMk/>
            <pc:sldMk cId="3117783582" sldId="609"/>
            <ac:picMk id="12" creationId="{69637E74-7526-E704-210C-00B2D6E0D84A}"/>
          </ac:picMkLst>
        </pc:picChg>
        <pc:picChg chg="del">
          <ac:chgData name="Nogueira, Mayara" userId="5950fd6f-e5b3-49c4-8082-dbd1546548ab" providerId="ADAL" clId="{1705DF36-87B2-4924-B0A6-547D0F102094}" dt="2023-09-29T15:20:34.016" v="1884" actId="478"/>
          <ac:picMkLst>
            <pc:docMk/>
            <pc:sldMk cId="3117783582" sldId="609"/>
            <ac:picMk id="15" creationId="{7FABEB36-A4CC-B77C-F30B-D165E8874736}"/>
          </ac:picMkLst>
        </pc:picChg>
        <pc:picChg chg="add del mod">
          <ac:chgData name="Nogueira, Mayara" userId="5950fd6f-e5b3-49c4-8082-dbd1546548ab" providerId="ADAL" clId="{1705DF36-87B2-4924-B0A6-547D0F102094}" dt="2023-09-29T15:37:00.372" v="2185" actId="478"/>
          <ac:picMkLst>
            <pc:docMk/>
            <pc:sldMk cId="3117783582" sldId="609"/>
            <ac:picMk id="38" creationId="{4932CF7C-C202-71A3-6A1B-8321B4CC597E}"/>
          </ac:picMkLst>
        </pc:picChg>
        <pc:picChg chg="add mod">
          <ac:chgData name="Nogueira, Mayara" userId="5950fd6f-e5b3-49c4-8082-dbd1546548ab" providerId="ADAL" clId="{1705DF36-87B2-4924-B0A6-547D0F102094}" dt="2023-09-29T15:34:31.037" v="2177" actId="1036"/>
          <ac:picMkLst>
            <pc:docMk/>
            <pc:sldMk cId="3117783582" sldId="609"/>
            <ac:picMk id="49" creationId="{54E55325-56E1-9CED-CAF8-0623C2BEF6CB}"/>
          </ac:picMkLst>
        </pc:picChg>
        <pc:picChg chg="add del mod">
          <ac:chgData name="Nogueira, Mayara" userId="5950fd6f-e5b3-49c4-8082-dbd1546548ab" providerId="ADAL" clId="{1705DF36-87B2-4924-B0A6-547D0F102094}" dt="2023-09-29T15:37:17.234" v="2191" actId="478"/>
          <ac:picMkLst>
            <pc:docMk/>
            <pc:sldMk cId="3117783582" sldId="609"/>
            <ac:picMk id="54" creationId="{B04BFC12-F384-E41F-A8F9-9190E3C5C55C}"/>
          </ac:picMkLst>
        </pc:picChg>
        <pc:picChg chg="add mod">
          <ac:chgData name="Nogueira, Mayara" userId="5950fd6f-e5b3-49c4-8082-dbd1546548ab" providerId="ADAL" clId="{1705DF36-87B2-4924-B0A6-547D0F102094}" dt="2023-09-29T15:39:08.784" v="2261" actId="1076"/>
          <ac:picMkLst>
            <pc:docMk/>
            <pc:sldMk cId="3117783582" sldId="609"/>
            <ac:picMk id="55" creationId="{9D66CFE9-9422-FD7F-B9B6-C03B7F5801B3}"/>
          </ac:picMkLst>
        </pc:picChg>
        <pc:cxnChg chg="del mod">
          <ac:chgData name="Nogueira, Mayara" userId="5950fd6f-e5b3-49c4-8082-dbd1546548ab" providerId="ADAL" clId="{1705DF36-87B2-4924-B0A6-547D0F102094}" dt="2023-09-29T15:22:46.065" v="1912" actId="478"/>
          <ac:cxnSpMkLst>
            <pc:docMk/>
            <pc:sldMk cId="3117783582" sldId="609"/>
            <ac:cxnSpMk id="18" creationId="{BF0DC8F8-954A-1613-F3BE-C4EBB5655430}"/>
          </ac:cxnSpMkLst>
        </pc:cxnChg>
        <pc:cxnChg chg="del mod">
          <ac:chgData name="Nogueira, Mayara" userId="5950fd6f-e5b3-49c4-8082-dbd1546548ab" providerId="ADAL" clId="{1705DF36-87B2-4924-B0A6-547D0F102094}" dt="2023-09-29T15:31:35.207" v="2080" actId="478"/>
          <ac:cxnSpMkLst>
            <pc:docMk/>
            <pc:sldMk cId="3117783582" sldId="609"/>
            <ac:cxnSpMk id="20" creationId="{1288DE06-092D-667E-9DA2-ACED297317E9}"/>
          </ac:cxnSpMkLst>
        </pc:cxnChg>
        <pc:cxnChg chg="add del mod">
          <ac:chgData name="Nogueira, Mayara" userId="5950fd6f-e5b3-49c4-8082-dbd1546548ab" providerId="ADAL" clId="{1705DF36-87B2-4924-B0A6-547D0F102094}" dt="2023-09-29T15:22:54.588" v="1918"/>
          <ac:cxnSpMkLst>
            <pc:docMk/>
            <pc:sldMk cId="3117783582" sldId="609"/>
            <ac:cxnSpMk id="24" creationId="{5D8B6277-C300-C2AE-F141-DF6A802A34A8}"/>
          </ac:cxnSpMkLst>
        </pc:cxnChg>
        <pc:cxnChg chg="del mod">
          <ac:chgData name="Nogueira, Mayara" userId="5950fd6f-e5b3-49c4-8082-dbd1546548ab" providerId="ADAL" clId="{1705DF36-87B2-4924-B0A6-547D0F102094}" dt="2023-09-29T15:30:59.010" v="2057" actId="478"/>
          <ac:cxnSpMkLst>
            <pc:docMk/>
            <pc:sldMk cId="3117783582" sldId="609"/>
            <ac:cxnSpMk id="26" creationId="{D303528D-A3ED-D278-1E94-F00AA11FD9DD}"/>
          </ac:cxnSpMkLst>
        </pc:cxnChg>
        <pc:cxnChg chg="add mod">
          <ac:chgData name="Nogueira, Mayara" userId="5950fd6f-e5b3-49c4-8082-dbd1546548ab" providerId="ADAL" clId="{1705DF36-87B2-4924-B0A6-547D0F102094}" dt="2023-09-29T15:23:47.887" v="1968" actId="1076"/>
          <ac:cxnSpMkLst>
            <pc:docMk/>
            <pc:sldMk cId="3117783582" sldId="609"/>
            <ac:cxnSpMk id="28" creationId="{42661458-F46D-569E-EB56-EDAF0DFD4CC5}"/>
          </ac:cxnSpMkLst>
        </pc:cxnChg>
        <pc:cxnChg chg="del mod">
          <ac:chgData name="Nogueira, Mayara" userId="5950fd6f-e5b3-49c4-8082-dbd1546548ab" providerId="ADAL" clId="{1705DF36-87B2-4924-B0A6-547D0F102094}" dt="2023-09-29T15:31:37.169" v="2081" actId="478"/>
          <ac:cxnSpMkLst>
            <pc:docMk/>
            <pc:sldMk cId="3117783582" sldId="609"/>
            <ac:cxnSpMk id="32" creationId="{6B7B2B0B-75F3-D821-0AC8-D3DAFD39D701}"/>
          </ac:cxnSpMkLst>
        </pc:cxnChg>
        <pc:cxnChg chg="add mod">
          <ac:chgData name="Nogueira, Mayara" userId="5950fd6f-e5b3-49c4-8082-dbd1546548ab" providerId="ADAL" clId="{1705DF36-87B2-4924-B0A6-547D0F102094}" dt="2023-09-29T15:37:39.396" v="2203" actId="1076"/>
          <ac:cxnSpMkLst>
            <pc:docMk/>
            <pc:sldMk cId="3117783582" sldId="609"/>
            <ac:cxnSpMk id="33" creationId="{457CE951-64F6-AD3E-1950-BFB5E3EFB6E4}"/>
          </ac:cxnSpMkLst>
        </pc:cxnChg>
        <pc:cxnChg chg="add del mod">
          <ac:chgData name="Nogueira, Mayara" userId="5950fd6f-e5b3-49c4-8082-dbd1546548ab" providerId="ADAL" clId="{1705DF36-87B2-4924-B0A6-547D0F102094}" dt="2023-09-29T15:37:32.967" v="2198" actId="478"/>
          <ac:cxnSpMkLst>
            <pc:docMk/>
            <pc:sldMk cId="3117783582" sldId="609"/>
            <ac:cxnSpMk id="43" creationId="{E4AD4810-D3E4-13A0-95BF-99941B0CD66D}"/>
          </ac:cxnSpMkLst>
        </pc:cxnChg>
        <pc:cxnChg chg="add del mod">
          <ac:chgData name="Nogueira, Mayara" userId="5950fd6f-e5b3-49c4-8082-dbd1546548ab" providerId="ADAL" clId="{1705DF36-87B2-4924-B0A6-547D0F102094}" dt="2023-09-29T15:38:18.528" v="2254" actId="478"/>
          <ac:cxnSpMkLst>
            <pc:docMk/>
            <pc:sldMk cId="3117783582" sldId="609"/>
            <ac:cxnSpMk id="50" creationId="{D06A5299-82B6-0B82-6FF4-A243260F16BD}"/>
          </ac:cxnSpMkLst>
        </pc:cxnChg>
        <pc:cxnChg chg="add del mod">
          <ac:chgData name="Nogueira, Mayara" userId="5950fd6f-e5b3-49c4-8082-dbd1546548ab" providerId="ADAL" clId="{1705DF36-87B2-4924-B0A6-547D0F102094}" dt="2023-09-29T15:37:32.967" v="2198" actId="478"/>
          <ac:cxnSpMkLst>
            <pc:docMk/>
            <pc:sldMk cId="3117783582" sldId="609"/>
            <ac:cxnSpMk id="59" creationId="{A21F5717-91BF-611E-5530-BCCDE43D6120}"/>
          </ac:cxnSpMkLst>
        </pc:cxnChg>
        <pc:cxnChg chg="add del mod">
          <ac:chgData name="Nogueira, Mayara" userId="5950fd6f-e5b3-49c4-8082-dbd1546548ab" providerId="ADAL" clId="{1705DF36-87B2-4924-B0A6-547D0F102094}" dt="2023-09-29T15:37:40.115" v="2204"/>
          <ac:cxnSpMkLst>
            <pc:docMk/>
            <pc:sldMk cId="3117783582" sldId="609"/>
            <ac:cxnSpMk id="60" creationId="{E49B6608-A694-C705-3C7A-A0F98504E809}"/>
          </ac:cxnSpMkLst>
        </pc:cxnChg>
        <pc:cxnChg chg="add mod">
          <ac:chgData name="Nogueira, Mayara" userId="5950fd6f-e5b3-49c4-8082-dbd1546548ab" providerId="ADAL" clId="{1705DF36-87B2-4924-B0A6-547D0F102094}" dt="2023-09-29T15:39:08.784" v="2261" actId="1076"/>
          <ac:cxnSpMkLst>
            <pc:docMk/>
            <pc:sldMk cId="3117783582" sldId="609"/>
            <ac:cxnSpMk id="61" creationId="{24A4AC61-C4DF-1648-14DC-602137288521}"/>
          </ac:cxnSpMkLst>
        </pc:cxnChg>
        <pc:cxnChg chg="add mod">
          <ac:chgData name="Nogueira, Mayara" userId="5950fd6f-e5b3-49c4-8082-dbd1546548ab" providerId="ADAL" clId="{1705DF36-87B2-4924-B0A6-547D0F102094}" dt="2023-09-29T15:39:08.784" v="2261" actId="1076"/>
          <ac:cxnSpMkLst>
            <pc:docMk/>
            <pc:sldMk cId="3117783582" sldId="609"/>
            <ac:cxnSpMk id="64" creationId="{45E17B4A-DD76-9483-A208-F55C0844C155}"/>
          </ac:cxnSpMkLst>
        </pc:cxnChg>
      </pc:sldChg>
      <pc:sldChg chg="addSp delSp modSp add mod ord">
        <pc:chgData name="Nogueira, Mayara" userId="5950fd6f-e5b3-49c4-8082-dbd1546548ab" providerId="ADAL" clId="{1705DF36-87B2-4924-B0A6-547D0F102094}" dt="2023-09-29T16:18:44.672" v="2422" actId="207"/>
        <pc:sldMkLst>
          <pc:docMk/>
          <pc:sldMk cId="595364456" sldId="610"/>
        </pc:sldMkLst>
        <pc:spChg chg="add mod">
          <ac:chgData name="Nogueira, Mayara" userId="5950fd6f-e5b3-49c4-8082-dbd1546548ab" providerId="ADAL" clId="{1705DF36-87B2-4924-B0A6-547D0F102094}" dt="2023-09-29T16:17:32.929" v="2399" actId="1076"/>
          <ac:spMkLst>
            <pc:docMk/>
            <pc:sldMk cId="595364456" sldId="610"/>
            <ac:spMk id="2" creationId="{92C5BED7-AE43-5F3E-DAB2-D5F23736113E}"/>
          </ac:spMkLst>
        </pc:spChg>
        <pc:spChg chg="add mod">
          <ac:chgData name="Nogueira, Mayara" userId="5950fd6f-e5b3-49c4-8082-dbd1546548ab" providerId="ADAL" clId="{1705DF36-87B2-4924-B0A6-547D0F102094}" dt="2023-09-29T16:18:44.672" v="2422" actId="207"/>
          <ac:spMkLst>
            <pc:docMk/>
            <pc:sldMk cId="595364456" sldId="610"/>
            <ac:spMk id="3" creationId="{CEBF1497-74ED-AE0D-7C99-4D65646FED9A}"/>
          </ac:spMkLst>
        </pc:spChg>
        <pc:picChg chg="del">
          <ac:chgData name="Nogueira, Mayara" userId="5950fd6f-e5b3-49c4-8082-dbd1546548ab" providerId="ADAL" clId="{1705DF36-87B2-4924-B0A6-547D0F102094}" dt="2023-09-29T16:16:25.807" v="2364" actId="478"/>
          <ac:picMkLst>
            <pc:docMk/>
            <pc:sldMk cId="595364456" sldId="610"/>
            <ac:picMk id="45" creationId="{A071A8ED-E2A1-C99D-E564-205DCC236630}"/>
          </ac:picMkLst>
        </pc:picChg>
        <pc:picChg chg="del">
          <ac:chgData name="Nogueira, Mayara" userId="5950fd6f-e5b3-49c4-8082-dbd1546548ab" providerId="ADAL" clId="{1705DF36-87B2-4924-B0A6-547D0F102094}" dt="2023-09-29T16:16:27.818" v="2365" actId="478"/>
          <ac:picMkLst>
            <pc:docMk/>
            <pc:sldMk cId="595364456" sldId="610"/>
            <ac:picMk id="49" creationId="{341472E3-6C05-5556-F0DD-57A68E207962}"/>
          </ac:picMkLst>
        </pc:picChg>
        <pc:picChg chg="del">
          <ac:chgData name="Nogueira, Mayara" userId="5950fd6f-e5b3-49c4-8082-dbd1546548ab" providerId="ADAL" clId="{1705DF36-87B2-4924-B0A6-547D0F102094}" dt="2023-09-29T16:16:29.357" v="2366" actId="478"/>
          <ac:picMkLst>
            <pc:docMk/>
            <pc:sldMk cId="595364456" sldId="610"/>
            <ac:picMk id="56" creationId="{9DDD7871-605C-07F8-4C0F-23F691EEB368}"/>
          </ac:picMkLst>
        </pc:picChg>
        <pc:picChg chg="del">
          <ac:chgData name="Nogueira, Mayara" userId="5950fd6f-e5b3-49c4-8082-dbd1546548ab" providerId="ADAL" clId="{1705DF36-87B2-4924-B0A6-547D0F102094}" dt="2023-09-29T16:16:33.008" v="2367" actId="478"/>
          <ac:picMkLst>
            <pc:docMk/>
            <pc:sldMk cId="595364456" sldId="610"/>
            <ac:picMk id="77" creationId="{E60DBC38-FFD9-A84B-F3B8-825E6D970C6F}"/>
          </ac:picMkLst>
        </pc:picChg>
        <pc:cxnChg chg="del mod">
          <ac:chgData name="Nogueira, Mayara" userId="5950fd6f-e5b3-49c4-8082-dbd1546548ab" providerId="ADAL" clId="{1705DF36-87B2-4924-B0A6-547D0F102094}" dt="2023-09-29T16:16:40.137" v="2370" actId="478"/>
          <ac:cxnSpMkLst>
            <pc:docMk/>
            <pc:sldMk cId="595364456" sldId="610"/>
            <ac:cxnSpMk id="5" creationId="{E578CF5D-41FF-41B2-C23E-2AA0AC51921E}"/>
          </ac:cxnSpMkLst>
        </pc:cxnChg>
        <pc:cxnChg chg="del mod">
          <ac:chgData name="Nogueira, Mayara" userId="5950fd6f-e5b3-49c4-8082-dbd1546548ab" providerId="ADAL" clId="{1705DF36-87B2-4924-B0A6-547D0F102094}" dt="2023-09-29T16:16:35.270" v="2368" actId="478"/>
          <ac:cxnSpMkLst>
            <pc:docMk/>
            <pc:sldMk cId="595364456" sldId="610"/>
            <ac:cxnSpMk id="16" creationId="{6F43364C-3762-1CCE-0848-EFF63920333A}"/>
          </ac:cxnSpMkLst>
        </pc:cxnChg>
        <pc:cxnChg chg="del mod">
          <ac:chgData name="Nogueira, Mayara" userId="5950fd6f-e5b3-49c4-8082-dbd1546548ab" providerId="ADAL" clId="{1705DF36-87B2-4924-B0A6-547D0F102094}" dt="2023-09-29T16:16:37.277" v="2369" actId="478"/>
          <ac:cxnSpMkLst>
            <pc:docMk/>
            <pc:sldMk cId="595364456" sldId="610"/>
            <ac:cxnSpMk id="53" creationId="{D2DE8AA8-FB55-68A8-1DEA-D0567036A254}"/>
          </ac:cxnSpMkLst>
        </pc:cxnChg>
      </pc:sldChg>
      <pc:sldMasterChg chg="addSp">
        <pc:chgData name="Nogueira, Mayara" userId="5950fd6f-e5b3-49c4-8082-dbd1546548ab" providerId="ADAL" clId="{1705DF36-87B2-4924-B0A6-547D0F102094}" dt="2023-09-29T14:20:42.138" v="729"/>
        <pc:sldMasterMkLst>
          <pc:docMk/>
          <pc:sldMasterMk cId="2111814282" sldId="2147484024"/>
        </pc:sldMasterMkLst>
        <pc:spChg chg="add">
          <ac:chgData name="Nogueira, Mayara" userId="5950fd6f-e5b3-49c4-8082-dbd1546548ab" providerId="ADAL" clId="{1705DF36-87B2-4924-B0A6-547D0F102094}" dt="2023-09-29T14:20:42.138" v="729"/>
          <ac:spMkLst>
            <pc:docMk/>
            <pc:sldMasterMk cId="2111814282" sldId="2147484024"/>
            <ac:spMk id="43" creationId="{337BEA06-0AA1-C6A0-B4A1-E6F0C52843BD}"/>
          </ac:spMkLst>
        </pc:spChg>
        <pc:grpChg chg="add">
          <ac:chgData name="Nogueira, Mayara" userId="5950fd6f-e5b3-49c4-8082-dbd1546548ab" providerId="ADAL" clId="{1705DF36-87B2-4924-B0A6-547D0F102094}" dt="2023-09-29T14:20:42.138" v="729"/>
          <ac:grpSpMkLst>
            <pc:docMk/>
            <pc:sldMasterMk cId="2111814282" sldId="2147484024"/>
            <ac:grpSpMk id="7" creationId="{AC03FF4F-08BA-E2D9-2BEE-184917336CBB}"/>
          </ac:grpSpMkLst>
        </pc:grpChg>
      </pc:sldMasterChg>
    </pc:docChg>
  </pc:docChgLst>
</pc:chgInfo>
</file>

<file path=ppt/media/hdphoto1.wdp>
</file>

<file path=ppt/media/hdphoto2.wdp>
</file>

<file path=ppt/media/hdphoto3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0D77EA-DDF1-45AF-AEFD-147332FA652D}" type="datetimeFigureOut">
              <a:rPr lang="en-GB" smtClean="0"/>
              <a:t>29/09/2023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CAFCC6-A8F5-4750-8A74-8D34184DBA22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20453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0E7277-E2EA-48DA-BAD2-D22DF68E359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956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CE3FD-E164-4475-9BFA-086E04AB482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90851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CE3FD-E164-4475-9BFA-086E04AB4821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95499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CE3FD-E164-4475-9BFA-086E04AB482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0161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4CE3FD-E164-4475-9BFA-086E04AB482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06140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2075" y="3093266"/>
            <a:ext cx="9467850" cy="1258018"/>
          </a:xfrm>
        </p:spPr>
        <p:txBody>
          <a:bodyPr anchor="t" anchorCtr="0"/>
          <a:lstStyle>
            <a:lvl1pPr algn="ctr">
              <a:lnSpc>
                <a:spcPct val="83000"/>
              </a:lnSpc>
              <a:defRPr sz="3600" b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title style</a:t>
            </a:r>
            <a:endParaRPr lang="en-GB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3267075" y="4351284"/>
            <a:ext cx="5657850" cy="1539929"/>
          </a:xfrm>
        </p:spPr>
        <p:txBody>
          <a:bodyPr/>
          <a:lstStyle>
            <a:lvl1pPr marL="0" indent="0" algn="ctr">
              <a:buNone/>
              <a:defRPr sz="2400" b="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410" y="585788"/>
            <a:ext cx="4248000" cy="1817804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373451" y="6537675"/>
            <a:ext cx="3445099" cy="180000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Copyright © 2019 Mars, Incorporated — Confidential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23066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7988" y="735724"/>
            <a:ext cx="5400000" cy="504844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84013" y="735724"/>
            <a:ext cx="5400000" cy="504844"/>
          </a:xfrm>
        </p:spPr>
        <p:txBody>
          <a:bodyPr anchor="b"/>
          <a:lstStyle>
            <a:lvl1pPr marL="0" indent="0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8"/>
          <p:cNvSpPr>
            <a:spLocks noGrp="1"/>
          </p:cNvSpPr>
          <p:nvPr>
            <p:ph sz="quarter" idx="13"/>
          </p:nvPr>
        </p:nvSpPr>
        <p:spPr>
          <a:xfrm>
            <a:off x="407988" y="1293813"/>
            <a:ext cx="5400000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Content Placeholder 8"/>
          <p:cNvSpPr>
            <a:spLocks noGrp="1"/>
          </p:cNvSpPr>
          <p:nvPr>
            <p:ph sz="quarter" idx="14"/>
          </p:nvPr>
        </p:nvSpPr>
        <p:spPr>
          <a:xfrm>
            <a:off x="6384013" y="1293813"/>
            <a:ext cx="5400000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4157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987" y="1293813"/>
            <a:ext cx="11376025" cy="4597401"/>
          </a:xfrm>
        </p:spPr>
        <p:txBody>
          <a:bodyPr numCol="3" spcCol="540000"/>
          <a:lstStyle>
            <a:lvl1pPr>
              <a:lnSpc>
                <a:spcPct val="110000"/>
              </a:lnSpc>
              <a:spcBef>
                <a:spcPts val="600"/>
              </a:spcBef>
              <a:defRPr sz="1600"/>
            </a:lvl1pPr>
            <a:lvl2pPr>
              <a:lnSpc>
                <a:spcPct val="110000"/>
              </a:lnSpc>
              <a:spcBef>
                <a:spcPts val="600"/>
              </a:spcBef>
              <a:defRPr sz="1600"/>
            </a:lvl2pPr>
            <a:lvl3pPr>
              <a:lnSpc>
                <a:spcPct val="110000"/>
              </a:lnSpc>
              <a:spcBef>
                <a:spcPts val="300"/>
              </a:spcBef>
              <a:defRPr sz="1600"/>
            </a:lvl3pPr>
            <a:lvl4pPr>
              <a:lnSpc>
                <a:spcPct val="110000"/>
              </a:lnSpc>
              <a:spcBef>
                <a:spcPts val="0"/>
              </a:spcBef>
              <a:defRPr sz="1400"/>
            </a:lvl4pPr>
            <a:lvl5pPr>
              <a:lnSpc>
                <a:spcPct val="11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83753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07989" y="320400"/>
            <a:ext cx="5399999" cy="866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7988" y="1293813"/>
            <a:ext cx="5400000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8"/>
          <p:cNvSpPr>
            <a:spLocks noGrp="1"/>
          </p:cNvSpPr>
          <p:nvPr>
            <p:ph sz="quarter" idx="14"/>
          </p:nvPr>
        </p:nvSpPr>
        <p:spPr>
          <a:xfrm>
            <a:off x="6384013" y="319089"/>
            <a:ext cx="5400000" cy="5880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08701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E06A7AA-41D2-304C-9F7F-BFED81A762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096000" y="0"/>
            <a:ext cx="6096000" cy="6858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0"/>
            </a:lvl1pPr>
          </a:lstStyle>
          <a:p>
            <a:endParaRPr lang="en-GB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/>
          </p:nvPr>
        </p:nvSpPr>
        <p:spPr>
          <a:xfrm>
            <a:off x="409575" y="1293814"/>
            <a:ext cx="5267325" cy="49053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7989" y="320400"/>
            <a:ext cx="5268911" cy="866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4165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E06A7AA-41D2-304C-9F7F-BFED81A7623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  <a:solidFill>
            <a:schemeClr val="bg1">
              <a:lumMod val="85000"/>
            </a:schemeClr>
          </a:solidFill>
        </p:spPr>
        <p:txBody>
          <a:bodyPr/>
          <a:lstStyle>
            <a:lvl1pPr>
              <a:defRPr b="0"/>
            </a:lvl1pPr>
          </a:lstStyle>
          <a:p>
            <a:endParaRPr lang="en-GB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/>
          </p:nvPr>
        </p:nvSpPr>
        <p:spPr>
          <a:xfrm>
            <a:off x="6516688" y="1293814"/>
            <a:ext cx="5267325" cy="49053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516687" y="320400"/>
            <a:ext cx="5267325" cy="866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69387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Conten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989" y="319088"/>
            <a:ext cx="11376024" cy="5880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0594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11149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41455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colour bloc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6096000" y="0"/>
            <a:ext cx="6096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/>
          </p:nvPr>
        </p:nvSpPr>
        <p:spPr>
          <a:xfrm>
            <a:off x="409575" y="1293814"/>
            <a:ext cx="5267325" cy="49053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07989" y="320400"/>
            <a:ext cx="5268911" cy="866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84595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5913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1362075" y="3093266"/>
            <a:ext cx="9467850" cy="1258018"/>
          </a:xfrm>
        </p:spPr>
        <p:txBody>
          <a:bodyPr anchor="t" anchorCtr="0"/>
          <a:lstStyle>
            <a:lvl1pPr algn="ctr">
              <a:lnSpc>
                <a:spcPct val="83000"/>
              </a:lnSpc>
              <a:defRPr sz="3600" b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</a:t>
            </a:r>
            <a:br>
              <a:rPr lang="en-US"/>
            </a:br>
            <a:r>
              <a:rPr lang="en-US"/>
              <a:t>title style</a:t>
            </a:r>
            <a:endParaRPr lang="en-GB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3267075" y="4351284"/>
            <a:ext cx="5657850" cy="1539929"/>
          </a:xfr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410" y="585788"/>
            <a:ext cx="4248000" cy="1817803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373451" y="6537675"/>
            <a:ext cx="3445099" cy="180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Copyright © 2019 Mars, Incorporated — Confidential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68391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GB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7989" y="1851760"/>
            <a:ext cx="7626350" cy="3897630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spcAft>
                <a:spcPts val="4200"/>
              </a:spcAft>
              <a:defRPr sz="4800" b="0">
                <a:solidFill>
                  <a:schemeClr val="tx1"/>
                </a:solidFill>
                <a:latin typeface="+mj-lt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50" b="0">
                <a:solidFill>
                  <a:schemeClr val="tx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450" b="0">
                <a:solidFill>
                  <a:schemeClr val="tx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2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1839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Whi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21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en-GB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7989" y="1851760"/>
            <a:ext cx="7626350" cy="3897630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spcAft>
                <a:spcPts val="4200"/>
              </a:spcAft>
              <a:defRPr sz="4200" b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50" b="0">
                <a:solidFill>
                  <a:schemeClr val="tx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450" b="0">
                <a:solidFill>
                  <a:schemeClr val="tx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61050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no imag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7989" y="1851760"/>
            <a:ext cx="7626350" cy="3897630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spcAft>
                <a:spcPts val="4200"/>
              </a:spcAft>
              <a:defRPr sz="4200" b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50" b="0">
                <a:solidFill>
                  <a:schemeClr val="tx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450" b="0">
                <a:solidFill>
                  <a:schemeClr val="tx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11912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blue no imag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7989" y="1851760"/>
            <a:ext cx="7626350" cy="3897630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spcAft>
                <a:spcPts val="4200"/>
              </a:spcAft>
              <a:defRPr sz="4200" b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50" b="0">
                <a:solidFill>
                  <a:schemeClr val="tx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450" b="0">
                <a:solidFill>
                  <a:schemeClr val="tx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99177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green no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7989" y="1851760"/>
            <a:ext cx="7626350" cy="3897630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spcAft>
                <a:spcPts val="4200"/>
              </a:spcAft>
              <a:defRPr sz="4200" b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50" b="0">
                <a:solidFill>
                  <a:schemeClr val="tx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450" b="0">
                <a:solidFill>
                  <a:schemeClr val="tx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09818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yellow no imag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07989" y="1851760"/>
            <a:ext cx="7626350" cy="3897630"/>
          </a:xfrm>
        </p:spPr>
        <p:txBody>
          <a:bodyPr/>
          <a:lstStyle>
            <a:lvl1pPr>
              <a:lnSpc>
                <a:spcPct val="85000"/>
              </a:lnSpc>
              <a:spcBef>
                <a:spcPts val="0"/>
              </a:spcBef>
              <a:spcAft>
                <a:spcPts val="4200"/>
              </a:spcAft>
              <a:defRPr sz="4200" b="0">
                <a:solidFill>
                  <a:schemeClr val="tx2"/>
                </a:solidFill>
                <a:latin typeface="+mj-lt"/>
              </a:defRPr>
            </a:lvl1pPr>
            <a:lvl2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50" b="0">
                <a:solidFill>
                  <a:schemeClr val="tx1"/>
                </a:solidFill>
              </a:defRPr>
            </a:lvl2pPr>
            <a:lvl3pPr marL="0" indent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sz="1450" b="0">
                <a:solidFill>
                  <a:schemeClr val="tx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43246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3 lin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1300163" y="1494413"/>
            <a:ext cx="9596886" cy="3897630"/>
          </a:xfrm>
        </p:spPr>
        <p:txBody>
          <a:bodyPr anchor="ctr" anchorCtr="0"/>
          <a:lstStyle>
            <a:lvl1pPr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defRPr sz="5200" b="0">
                <a:solidFill>
                  <a:schemeClr val="tx2"/>
                </a:solidFill>
                <a:latin typeface="+mj-lt"/>
              </a:defRPr>
            </a:lvl1pPr>
            <a:lvl2pPr marL="0" indent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200" b="0">
                <a:solidFill>
                  <a:schemeClr val="accent2"/>
                </a:solidFill>
                <a:latin typeface="+mj-lt"/>
              </a:defRPr>
            </a:lvl2pPr>
            <a:lvl3pPr marL="0" indent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chemeClr val="tx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Click to edit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42235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3 line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1300163" y="1494413"/>
            <a:ext cx="9596886" cy="3897630"/>
          </a:xfrm>
        </p:spPr>
        <p:txBody>
          <a:bodyPr anchor="ctr" anchorCtr="0"/>
          <a:lstStyle>
            <a:lvl1pPr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defRPr sz="5200" b="0">
                <a:solidFill>
                  <a:schemeClr val="accent2"/>
                </a:solidFill>
                <a:latin typeface="+mj-lt"/>
              </a:defRPr>
            </a:lvl1pPr>
            <a:lvl2pPr marL="0" indent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200" b="0">
                <a:solidFill>
                  <a:schemeClr val="accent3"/>
                </a:solidFill>
                <a:latin typeface="+mj-lt"/>
              </a:defRPr>
            </a:lvl2pPr>
            <a:lvl3pPr marL="0" indent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chemeClr val="tx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Click to edit styles</a:t>
            </a:r>
          </a:p>
          <a:p>
            <a:pPr lvl="1"/>
            <a:r>
              <a:rPr lang="en-US"/>
              <a:t>Second level</a:t>
            </a:r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16442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quote 3 line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1300163" y="1494413"/>
            <a:ext cx="9596886" cy="3897630"/>
          </a:xfrm>
        </p:spPr>
        <p:txBody>
          <a:bodyPr anchor="ctr" anchorCtr="0"/>
          <a:lstStyle>
            <a:lvl1pPr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defRPr sz="5200" b="0">
                <a:solidFill>
                  <a:schemeClr val="tx2"/>
                </a:solidFill>
                <a:latin typeface="+mj-lt"/>
              </a:defRPr>
            </a:lvl1pPr>
            <a:lvl2pPr marL="0" indent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200" b="0">
                <a:solidFill>
                  <a:schemeClr val="bg1"/>
                </a:solidFill>
                <a:latin typeface="+mj-lt"/>
              </a:defRPr>
            </a:lvl2pPr>
            <a:lvl3pPr marL="0" indent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None/>
              <a:defRPr sz="6000" b="1">
                <a:solidFill>
                  <a:schemeClr val="tx1"/>
                </a:solidFill>
              </a:defRPr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Click to edit styles</a:t>
            </a:r>
          </a:p>
          <a:p>
            <a:pPr lvl="1"/>
            <a:r>
              <a:rPr lang="en-US"/>
              <a:t>Second level</a:t>
            </a:r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16972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4000" y="422577"/>
            <a:ext cx="1224000" cy="523774"/>
          </a:xfrm>
          <a:prstGeom prst="rect">
            <a:avLst/>
          </a:prstGeom>
        </p:spPr>
      </p:pic>
      <p:sp>
        <p:nvSpPr>
          <p:cNvPr id="3" name="Title 1"/>
          <p:cNvSpPr>
            <a:spLocks noGrp="1"/>
          </p:cNvSpPr>
          <p:nvPr>
            <p:ph type="ctrTitle" hasCustomPrompt="1"/>
          </p:nvPr>
        </p:nvSpPr>
        <p:spPr>
          <a:xfrm>
            <a:off x="3291682" y="1791523"/>
            <a:ext cx="5608637" cy="951679"/>
          </a:xfrm>
        </p:spPr>
        <p:txBody>
          <a:bodyPr anchor="b" anchorCtr="0"/>
          <a:lstStyle>
            <a:lvl1pPr algn="ctr">
              <a:lnSpc>
                <a:spcPct val="83000"/>
              </a:lnSpc>
              <a:defRPr sz="5200" b="1">
                <a:solidFill>
                  <a:schemeClr val="accent2"/>
                </a:solidFill>
              </a:defRPr>
            </a:lvl1pPr>
          </a:lstStyle>
          <a:p>
            <a:r>
              <a:rPr lang="en-US"/>
              <a:t>Thank you</a:t>
            </a:r>
            <a:endParaRPr lang="en-GB"/>
          </a:p>
        </p:txBody>
      </p:sp>
      <p:sp>
        <p:nvSpPr>
          <p:cNvPr id="4" name="Text Placeholder 30"/>
          <p:cNvSpPr>
            <a:spLocks noGrp="1"/>
          </p:cNvSpPr>
          <p:nvPr>
            <p:ph type="body" sz="quarter" idx="11"/>
          </p:nvPr>
        </p:nvSpPr>
        <p:spPr>
          <a:xfrm>
            <a:off x="3291683" y="3028729"/>
            <a:ext cx="5695156" cy="2862483"/>
          </a:xfrm>
        </p:spPr>
        <p:txBody>
          <a:bodyPr/>
          <a:lstStyle>
            <a:lvl1pPr marL="0" indent="0" algn="ctr">
              <a:lnSpc>
                <a:spcPct val="85000"/>
              </a:lnSpc>
              <a:buFont typeface="Arial" panose="020B0604020202020204" pitchFamily="34" charset="0"/>
              <a:buNone/>
              <a:defRPr sz="2800" b="0">
                <a:solidFill>
                  <a:schemeClr val="accent3"/>
                </a:solidFill>
                <a:latin typeface="+mj-lt"/>
              </a:defRPr>
            </a:lvl1pPr>
            <a:lvl2pPr marL="0" indent="0" algn="ctr">
              <a:lnSpc>
                <a:spcPct val="85000"/>
              </a:lnSpc>
              <a:buFont typeface="Arial" panose="020B0604020202020204" pitchFamily="34" charset="0"/>
              <a:buNone/>
              <a:defRPr sz="2800" b="0">
                <a:solidFill>
                  <a:schemeClr val="tx1"/>
                </a:solidFill>
                <a:latin typeface="+mj-lt"/>
              </a:defRPr>
            </a:lvl2pPr>
            <a:lvl3pPr marL="0" indent="0" algn="ctr">
              <a:lnSpc>
                <a:spcPct val="85000"/>
              </a:lnSpc>
              <a:buNone/>
              <a:defRPr sz="2800" b="0">
                <a:solidFill>
                  <a:schemeClr val="accent2"/>
                </a:solidFill>
                <a:latin typeface="+mj-lt"/>
              </a:defRPr>
            </a:lvl3pPr>
            <a:lvl4pPr marL="0" indent="0" algn="ctr">
              <a:lnSpc>
                <a:spcPct val="85000"/>
              </a:lnSpc>
              <a:buNone/>
              <a:defRPr sz="2800" b="0">
                <a:solidFill>
                  <a:schemeClr val="accent3"/>
                </a:solidFill>
              </a:defRPr>
            </a:lvl4pPr>
            <a:lvl5pPr marL="0" indent="0" algn="ctr">
              <a:lnSpc>
                <a:spcPct val="85000"/>
              </a:lnSpc>
              <a:buNone/>
              <a:defRPr sz="2800" b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2"/>
          </p:nvPr>
        </p:nvSpPr>
        <p:spPr>
          <a:xfrm>
            <a:off x="4373451" y="6537675"/>
            <a:ext cx="3445099" cy="180000"/>
          </a:xfrm>
        </p:spPr>
        <p:txBody>
          <a:bodyPr/>
          <a:lstStyle/>
          <a:p>
            <a:pPr algn="ctr"/>
            <a:r>
              <a:rPr lang="en-US"/>
              <a:t>Copyright © 2019 Mars, Incorporated — Confidential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16167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2106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456431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893228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000254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7993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07989" y="1293813"/>
            <a:ext cx="7564436" cy="490537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2"/>
              </a:buClr>
              <a:buFont typeface="+mj-lt"/>
              <a:buNone/>
              <a:tabLst>
                <a:tab pos="10229850" algn="r"/>
              </a:tabLst>
              <a:defRPr sz="3200" b="0">
                <a:solidFill>
                  <a:schemeClr val="tx2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tx2"/>
              </a:buClr>
              <a:buFont typeface="+mj-lt"/>
              <a:buNone/>
              <a:tabLst>
                <a:tab pos="10229850" algn="r"/>
              </a:tabLst>
              <a:defRPr sz="3200">
                <a:solidFill>
                  <a:schemeClr val="accent2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tabLst>
                <a:tab pos="10229850" algn="r"/>
              </a:tabLst>
              <a:defRPr sz="2400">
                <a:solidFill>
                  <a:schemeClr val="tx1"/>
                </a:solidFill>
              </a:defRPr>
            </a:lvl3pPr>
            <a:lvl4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tabLst>
                <a:tab pos="10229850" algn="r"/>
              </a:tabLst>
              <a:defRPr sz="2400">
                <a:solidFill>
                  <a:schemeClr val="accent1"/>
                </a:solidFill>
              </a:defRPr>
            </a:lvl4pPr>
            <a:lvl5pPr marL="0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tabLst>
                <a:tab pos="10229850" algn="r"/>
              </a:tabLst>
              <a:defRPr sz="2400"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1316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989" y="1293813"/>
            <a:ext cx="7920000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897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362075" y="1356873"/>
            <a:ext cx="9467849" cy="2207217"/>
          </a:xfrm>
        </p:spPr>
        <p:txBody>
          <a:bodyPr anchor="b"/>
          <a:lstStyle>
            <a:lvl1pPr algn="ctr">
              <a:lnSpc>
                <a:spcPct val="83000"/>
              </a:lnSpc>
              <a:defRPr sz="50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2314575" y="3998889"/>
            <a:ext cx="7562850" cy="929093"/>
          </a:xfrm>
        </p:spPr>
        <p:txBody>
          <a:bodyPr/>
          <a:lstStyle>
            <a:lvl1pPr marL="0" indent="0" algn="ctr">
              <a:buNone/>
              <a:defRPr sz="2800" b="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766705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blu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1362075" y="1356873"/>
            <a:ext cx="9467849" cy="2207217"/>
          </a:xfrm>
        </p:spPr>
        <p:txBody>
          <a:bodyPr anchor="b"/>
          <a:lstStyle>
            <a:lvl1pPr algn="ctr">
              <a:lnSpc>
                <a:spcPct val="83000"/>
              </a:lnSpc>
              <a:defRPr sz="5000" b="0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2314575" y="3998889"/>
            <a:ext cx="7562850" cy="929093"/>
          </a:xfrm>
        </p:spPr>
        <p:txBody>
          <a:bodyPr/>
          <a:lstStyle>
            <a:lvl1pPr marL="0" indent="0" algn="ctr">
              <a:buNone/>
              <a:defRPr sz="2800" b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70898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gree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362075" y="1356873"/>
            <a:ext cx="9467849" cy="2207217"/>
          </a:xfrm>
        </p:spPr>
        <p:txBody>
          <a:bodyPr anchor="b"/>
          <a:lstStyle>
            <a:lvl1pPr algn="ctr">
              <a:lnSpc>
                <a:spcPct val="83000"/>
              </a:lnSpc>
              <a:defRPr sz="50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Subtitle 2"/>
          <p:cNvSpPr>
            <a:spLocks noGrp="1"/>
          </p:cNvSpPr>
          <p:nvPr>
            <p:ph type="subTitle" idx="1"/>
          </p:nvPr>
        </p:nvSpPr>
        <p:spPr>
          <a:xfrm>
            <a:off x="2314575" y="3998889"/>
            <a:ext cx="7562850" cy="929093"/>
          </a:xfrm>
        </p:spPr>
        <p:txBody>
          <a:bodyPr/>
          <a:lstStyle>
            <a:lvl1pPr marL="0" indent="0" algn="ctr">
              <a:buNone/>
              <a:defRPr sz="2800" b="0">
                <a:solidFill>
                  <a:schemeClr val="accent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407988" y="6462760"/>
            <a:ext cx="709613" cy="200025"/>
          </a:xfrm>
          <a:custGeom>
            <a:avLst/>
            <a:gdLst>
              <a:gd name="T0" fmla="*/ 8081 w 20873"/>
              <a:gd name="T1" fmla="*/ 152 h 5902"/>
              <a:gd name="T2" fmla="*/ 6910 w 20873"/>
              <a:gd name="T3" fmla="*/ 5803 h 5902"/>
              <a:gd name="T4" fmla="*/ 9110 w 20873"/>
              <a:gd name="T5" fmla="*/ 5146 h 5902"/>
              <a:gd name="T6" fmla="*/ 10887 w 20873"/>
              <a:gd name="T7" fmla="*/ 5803 h 5902"/>
              <a:gd name="T8" fmla="*/ 8257 w 20873"/>
              <a:gd name="T9" fmla="*/ 11 h 5902"/>
              <a:gd name="T10" fmla="*/ 8142 w 20873"/>
              <a:gd name="T11" fmla="*/ 2773 h 5902"/>
              <a:gd name="T12" fmla="*/ 7585 w 20873"/>
              <a:gd name="T13" fmla="*/ 4144 h 5902"/>
              <a:gd name="T14" fmla="*/ 15441 w 20873"/>
              <a:gd name="T15" fmla="*/ 1786 h 5902"/>
              <a:gd name="T16" fmla="*/ 13224 w 20873"/>
              <a:gd name="T17" fmla="*/ 97 h 5902"/>
              <a:gd name="T18" fmla="*/ 11378 w 20873"/>
              <a:gd name="T19" fmla="*/ 5803 h 5902"/>
              <a:gd name="T20" fmla="*/ 12742 w 20873"/>
              <a:gd name="T21" fmla="*/ 3679 h 5902"/>
              <a:gd name="T22" fmla="*/ 14050 w 20873"/>
              <a:gd name="T23" fmla="*/ 4317 h 5902"/>
              <a:gd name="T24" fmla="*/ 15999 w 20873"/>
              <a:gd name="T25" fmla="*/ 5803 h 5902"/>
              <a:gd name="T26" fmla="*/ 14666 w 20873"/>
              <a:gd name="T27" fmla="*/ 3172 h 5902"/>
              <a:gd name="T28" fmla="*/ 13033 w 20873"/>
              <a:gd name="T29" fmla="*/ 2639 h 5902"/>
              <a:gd name="T30" fmla="*/ 12742 w 20873"/>
              <a:gd name="T31" fmla="*/ 1118 h 5902"/>
              <a:gd name="T32" fmla="*/ 13793 w 20873"/>
              <a:gd name="T33" fmla="*/ 1284 h 5902"/>
              <a:gd name="T34" fmla="*/ 13794 w 20873"/>
              <a:gd name="T35" fmla="*/ 2472 h 5902"/>
              <a:gd name="T36" fmla="*/ 250 w 20873"/>
              <a:gd name="T37" fmla="*/ 197 h 5902"/>
              <a:gd name="T38" fmla="*/ 0 w 20873"/>
              <a:gd name="T39" fmla="*/ 5803 h 5902"/>
              <a:gd name="T40" fmla="*/ 1191 w 20873"/>
              <a:gd name="T41" fmla="*/ 3066 h 5902"/>
              <a:gd name="T42" fmla="*/ 3944 w 20873"/>
              <a:gd name="T43" fmla="*/ 3066 h 5902"/>
              <a:gd name="T44" fmla="*/ 5135 w 20873"/>
              <a:gd name="T45" fmla="*/ 5803 h 5902"/>
              <a:gd name="T46" fmla="*/ 4885 w 20873"/>
              <a:gd name="T47" fmla="*/ 197 h 5902"/>
              <a:gd name="T48" fmla="*/ 20246 w 20873"/>
              <a:gd name="T49" fmla="*/ 2956 h 5902"/>
              <a:gd name="T50" fmla="*/ 17923 w 20873"/>
              <a:gd name="T51" fmla="*/ 1423 h 5902"/>
              <a:gd name="T52" fmla="*/ 19738 w 20873"/>
              <a:gd name="T53" fmla="*/ 1597 h 5902"/>
              <a:gd name="T54" fmla="*/ 18553 w 20873"/>
              <a:gd name="T55" fmla="*/ 0 h 5902"/>
              <a:gd name="T56" fmla="*/ 16806 w 20873"/>
              <a:gd name="T57" fmla="*/ 2634 h 5902"/>
              <a:gd name="T58" fmla="*/ 19231 w 20873"/>
              <a:gd name="T59" fmla="*/ 4464 h 5902"/>
              <a:gd name="T60" fmla="*/ 17141 w 20873"/>
              <a:gd name="T61" fmla="*/ 4160 h 5902"/>
              <a:gd name="T62" fmla="*/ 18573 w 20873"/>
              <a:gd name="T63" fmla="*/ 5902 h 5902"/>
              <a:gd name="T64" fmla="*/ 20246 w 20873"/>
              <a:gd name="T65" fmla="*/ 2956 h 59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873" h="5902">
                <a:moveTo>
                  <a:pt x="8257" y="11"/>
                </a:moveTo>
                <a:cubicBezTo>
                  <a:pt x="8160" y="11"/>
                  <a:pt x="8117" y="69"/>
                  <a:pt x="8081" y="152"/>
                </a:cubicBezTo>
                <a:cubicBezTo>
                  <a:pt x="5817" y="5389"/>
                  <a:pt x="5627" y="5803"/>
                  <a:pt x="5627" y="5803"/>
                </a:cubicBezTo>
                <a:cubicBezTo>
                  <a:pt x="6910" y="5803"/>
                  <a:pt x="6910" y="5803"/>
                  <a:pt x="6910" y="5803"/>
                </a:cubicBezTo>
                <a:cubicBezTo>
                  <a:pt x="7177" y="5146"/>
                  <a:pt x="7177" y="5146"/>
                  <a:pt x="7177" y="5146"/>
                </a:cubicBezTo>
                <a:cubicBezTo>
                  <a:pt x="9110" y="5146"/>
                  <a:pt x="9110" y="5146"/>
                  <a:pt x="9110" y="5146"/>
                </a:cubicBezTo>
                <a:cubicBezTo>
                  <a:pt x="9378" y="5803"/>
                  <a:pt x="9378" y="5803"/>
                  <a:pt x="9378" y="5803"/>
                </a:cubicBezTo>
                <a:cubicBezTo>
                  <a:pt x="10887" y="5803"/>
                  <a:pt x="10887" y="5803"/>
                  <a:pt x="10887" y="5803"/>
                </a:cubicBezTo>
                <a:cubicBezTo>
                  <a:pt x="10887" y="5803"/>
                  <a:pt x="10758" y="5534"/>
                  <a:pt x="8433" y="152"/>
                </a:cubicBezTo>
                <a:cubicBezTo>
                  <a:pt x="8397" y="69"/>
                  <a:pt x="8354" y="11"/>
                  <a:pt x="8257" y="11"/>
                </a:cubicBezTo>
                <a:moveTo>
                  <a:pt x="7585" y="4144"/>
                </a:moveTo>
                <a:cubicBezTo>
                  <a:pt x="8142" y="2773"/>
                  <a:pt x="8142" y="2773"/>
                  <a:pt x="8142" y="2773"/>
                </a:cubicBezTo>
                <a:cubicBezTo>
                  <a:pt x="8701" y="4144"/>
                  <a:pt x="8701" y="4144"/>
                  <a:pt x="8701" y="4144"/>
                </a:cubicBezTo>
                <a:lnTo>
                  <a:pt x="7585" y="4144"/>
                </a:lnTo>
                <a:close/>
                <a:moveTo>
                  <a:pt x="14666" y="3172"/>
                </a:moveTo>
                <a:cubicBezTo>
                  <a:pt x="15107" y="2908"/>
                  <a:pt x="15441" y="2447"/>
                  <a:pt x="15441" y="1786"/>
                </a:cubicBezTo>
                <a:cubicBezTo>
                  <a:pt x="15441" y="1267"/>
                  <a:pt x="15234" y="839"/>
                  <a:pt x="14874" y="550"/>
                </a:cubicBezTo>
                <a:cubicBezTo>
                  <a:pt x="14509" y="256"/>
                  <a:pt x="14087" y="97"/>
                  <a:pt x="13224" y="97"/>
                </a:cubicBezTo>
                <a:cubicBezTo>
                  <a:pt x="11378" y="97"/>
                  <a:pt x="11378" y="97"/>
                  <a:pt x="11378" y="97"/>
                </a:cubicBezTo>
                <a:cubicBezTo>
                  <a:pt x="11378" y="5803"/>
                  <a:pt x="11378" y="5803"/>
                  <a:pt x="11378" y="5803"/>
                </a:cubicBezTo>
                <a:cubicBezTo>
                  <a:pt x="12742" y="5803"/>
                  <a:pt x="12742" y="5803"/>
                  <a:pt x="12742" y="5803"/>
                </a:cubicBezTo>
                <a:cubicBezTo>
                  <a:pt x="12742" y="3679"/>
                  <a:pt x="12742" y="3679"/>
                  <a:pt x="12742" y="3679"/>
                </a:cubicBezTo>
                <a:cubicBezTo>
                  <a:pt x="13165" y="3679"/>
                  <a:pt x="13165" y="3679"/>
                  <a:pt x="13165" y="3679"/>
                </a:cubicBezTo>
                <a:cubicBezTo>
                  <a:pt x="13625" y="3679"/>
                  <a:pt x="13857" y="3854"/>
                  <a:pt x="14050" y="4317"/>
                </a:cubicBezTo>
                <a:cubicBezTo>
                  <a:pt x="14213" y="4709"/>
                  <a:pt x="14328" y="5174"/>
                  <a:pt x="14478" y="5803"/>
                </a:cubicBezTo>
                <a:cubicBezTo>
                  <a:pt x="15999" y="5803"/>
                  <a:pt x="15999" y="5803"/>
                  <a:pt x="15999" y="5803"/>
                </a:cubicBezTo>
                <a:cubicBezTo>
                  <a:pt x="15783" y="5156"/>
                  <a:pt x="15675" y="4850"/>
                  <a:pt x="15513" y="4394"/>
                </a:cubicBezTo>
                <a:cubicBezTo>
                  <a:pt x="15291" y="3770"/>
                  <a:pt x="15022" y="3386"/>
                  <a:pt x="14666" y="3172"/>
                </a:cubicBezTo>
                <a:moveTo>
                  <a:pt x="13794" y="2472"/>
                </a:moveTo>
                <a:cubicBezTo>
                  <a:pt x="13629" y="2599"/>
                  <a:pt x="13416" y="2639"/>
                  <a:pt x="13033" y="2639"/>
                </a:cubicBezTo>
                <a:cubicBezTo>
                  <a:pt x="12742" y="2639"/>
                  <a:pt x="12742" y="2639"/>
                  <a:pt x="12742" y="2639"/>
                </a:cubicBezTo>
                <a:cubicBezTo>
                  <a:pt x="12742" y="2639"/>
                  <a:pt x="12739" y="1118"/>
                  <a:pt x="12742" y="1118"/>
                </a:cubicBezTo>
                <a:cubicBezTo>
                  <a:pt x="13033" y="1118"/>
                  <a:pt x="13033" y="1118"/>
                  <a:pt x="13033" y="1118"/>
                </a:cubicBezTo>
                <a:cubicBezTo>
                  <a:pt x="13433" y="1118"/>
                  <a:pt x="13632" y="1162"/>
                  <a:pt x="13793" y="1284"/>
                </a:cubicBezTo>
                <a:cubicBezTo>
                  <a:pt x="13977" y="1424"/>
                  <a:pt x="14059" y="1634"/>
                  <a:pt x="14059" y="1877"/>
                </a:cubicBezTo>
                <a:cubicBezTo>
                  <a:pt x="14059" y="2142"/>
                  <a:pt x="13967" y="2337"/>
                  <a:pt x="13794" y="2472"/>
                </a:cubicBezTo>
                <a:moveTo>
                  <a:pt x="2567" y="2515"/>
                </a:moveTo>
                <a:cubicBezTo>
                  <a:pt x="250" y="197"/>
                  <a:pt x="250" y="197"/>
                  <a:pt x="250" y="197"/>
                </a:cubicBezTo>
                <a:cubicBezTo>
                  <a:pt x="180" y="128"/>
                  <a:pt x="110" y="79"/>
                  <a:pt x="0" y="79"/>
                </a:cubicBezTo>
                <a:cubicBezTo>
                  <a:pt x="0" y="5803"/>
                  <a:pt x="0" y="5803"/>
                  <a:pt x="0" y="5803"/>
                </a:cubicBezTo>
                <a:cubicBezTo>
                  <a:pt x="1191" y="5803"/>
                  <a:pt x="1191" y="5803"/>
                  <a:pt x="1191" y="5803"/>
                </a:cubicBezTo>
                <a:cubicBezTo>
                  <a:pt x="1191" y="3066"/>
                  <a:pt x="1191" y="3066"/>
                  <a:pt x="1191" y="3066"/>
                </a:cubicBezTo>
                <a:cubicBezTo>
                  <a:pt x="2567" y="4442"/>
                  <a:pt x="2567" y="4442"/>
                  <a:pt x="2567" y="4442"/>
                </a:cubicBezTo>
                <a:cubicBezTo>
                  <a:pt x="3944" y="3066"/>
                  <a:pt x="3944" y="3066"/>
                  <a:pt x="3944" y="3066"/>
                </a:cubicBezTo>
                <a:cubicBezTo>
                  <a:pt x="3944" y="5803"/>
                  <a:pt x="3944" y="5803"/>
                  <a:pt x="3944" y="5803"/>
                </a:cubicBezTo>
                <a:cubicBezTo>
                  <a:pt x="5135" y="5803"/>
                  <a:pt x="5135" y="5803"/>
                  <a:pt x="5135" y="5803"/>
                </a:cubicBezTo>
                <a:cubicBezTo>
                  <a:pt x="5135" y="79"/>
                  <a:pt x="5135" y="79"/>
                  <a:pt x="5135" y="79"/>
                </a:cubicBezTo>
                <a:cubicBezTo>
                  <a:pt x="5025" y="79"/>
                  <a:pt x="4955" y="128"/>
                  <a:pt x="4885" y="197"/>
                </a:cubicBezTo>
                <a:lnTo>
                  <a:pt x="2567" y="2515"/>
                </a:lnTo>
                <a:close/>
                <a:moveTo>
                  <a:pt x="20246" y="2956"/>
                </a:moveTo>
                <a:cubicBezTo>
                  <a:pt x="19638" y="2378"/>
                  <a:pt x="18535" y="2279"/>
                  <a:pt x="18099" y="1939"/>
                </a:cubicBezTo>
                <a:cubicBezTo>
                  <a:pt x="17928" y="1806"/>
                  <a:pt x="17867" y="1610"/>
                  <a:pt x="17923" y="1423"/>
                </a:cubicBezTo>
                <a:cubicBezTo>
                  <a:pt x="17992" y="1191"/>
                  <a:pt x="18223" y="1039"/>
                  <a:pt x="18562" y="1039"/>
                </a:cubicBezTo>
                <a:cubicBezTo>
                  <a:pt x="19029" y="1039"/>
                  <a:pt x="19448" y="1252"/>
                  <a:pt x="19738" y="1597"/>
                </a:cubicBezTo>
                <a:cubicBezTo>
                  <a:pt x="20517" y="782"/>
                  <a:pt x="20517" y="782"/>
                  <a:pt x="20517" y="782"/>
                </a:cubicBezTo>
                <a:cubicBezTo>
                  <a:pt x="20058" y="294"/>
                  <a:pt x="19325" y="0"/>
                  <a:pt x="18553" y="0"/>
                </a:cubicBezTo>
                <a:cubicBezTo>
                  <a:pt x="17653" y="0"/>
                  <a:pt x="16974" y="435"/>
                  <a:pt x="16671" y="1129"/>
                </a:cubicBezTo>
                <a:cubicBezTo>
                  <a:pt x="16436" y="1668"/>
                  <a:pt x="16517" y="2230"/>
                  <a:pt x="16806" y="2634"/>
                </a:cubicBezTo>
                <a:cubicBezTo>
                  <a:pt x="17365" y="3416"/>
                  <a:pt x="18545" y="3440"/>
                  <a:pt x="19056" y="3841"/>
                </a:cubicBezTo>
                <a:cubicBezTo>
                  <a:pt x="19238" y="3984"/>
                  <a:pt x="19340" y="4215"/>
                  <a:pt x="19231" y="4464"/>
                </a:cubicBezTo>
                <a:cubicBezTo>
                  <a:pt x="19137" y="4682"/>
                  <a:pt x="18900" y="4830"/>
                  <a:pt x="18512" y="4840"/>
                </a:cubicBezTo>
                <a:cubicBezTo>
                  <a:pt x="17974" y="4853"/>
                  <a:pt x="17494" y="4601"/>
                  <a:pt x="17141" y="4160"/>
                </a:cubicBezTo>
                <a:cubicBezTo>
                  <a:pt x="16361" y="4976"/>
                  <a:pt x="16361" y="4976"/>
                  <a:pt x="16361" y="4976"/>
                </a:cubicBezTo>
                <a:cubicBezTo>
                  <a:pt x="16877" y="5601"/>
                  <a:pt x="17645" y="5902"/>
                  <a:pt x="18573" y="5902"/>
                </a:cubicBezTo>
                <a:cubicBezTo>
                  <a:pt x="19475" y="5902"/>
                  <a:pt x="20267" y="5551"/>
                  <a:pt x="20590" y="4803"/>
                </a:cubicBezTo>
                <a:cubicBezTo>
                  <a:pt x="20873" y="4149"/>
                  <a:pt x="20771" y="3454"/>
                  <a:pt x="20246" y="2956"/>
                </a:cubicBezTo>
              </a:path>
            </a:pathLst>
          </a:custGeom>
          <a:solidFill>
            <a:schemeClr val="bg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74340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07988" y="1293813"/>
            <a:ext cx="5400000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Content Placeholder 8"/>
          <p:cNvSpPr>
            <a:spLocks noGrp="1"/>
          </p:cNvSpPr>
          <p:nvPr>
            <p:ph sz="quarter" idx="14"/>
          </p:nvPr>
        </p:nvSpPr>
        <p:spPr>
          <a:xfrm>
            <a:off x="6384013" y="1293813"/>
            <a:ext cx="5400000" cy="4905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6060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 hidden="1"/>
          <p:cNvGrpSpPr/>
          <p:nvPr userDrawn="1"/>
        </p:nvGrpSpPr>
        <p:grpSpPr>
          <a:xfrm>
            <a:off x="500063" y="-209550"/>
            <a:ext cx="11191874" cy="108000"/>
            <a:chOff x="500063" y="-209550"/>
            <a:chExt cx="11191874" cy="476250"/>
          </a:xfrm>
        </p:grpSpPr>
        <p:cxnSp>
          <p:nvCxnSpPr>
            <p:cNvPr id="16" name="Straight Connector 15"/>
            <p:cNvCxnSpPr/>
            <p:nvPr userDrawn="1"/>
          </p:nvCxnSpPr>
          <p:spPr>
            <a:xfrm>
              <a:off x="500063" y="-209550"/>
              <a:ext cx="0" cy="4762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Group 18"/>
            <p:cNvGrpSpPr/>
            <p:nvPr userDrawn="1"/>
          </p:nvGrpSpPr>
          <p:grpSpPr>
            <a:xfrm>
              <a:off x="1376693" y="-209550"/>
              <a:ext cx="61119" cy="476250"/>
              <a:chOff x="1366837" y="-209550"/>
              <a:chExt cx="61119" cy="476250"/>
            </a:xfrm>
          </p:grpSpPr>
          <p:cxnSp>
            <p:nvCxnSpPr>
              <p:cNvPr id="17" name="Straight Connector 16"/>
              <p:cNvCxnSpPr/>
              <p:nvPr userDrawn="1"/>
            </p:nvCxnSpPr>
            <p:spPr>
              <a:xfrm>
                <a:off x="1366837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 userDrawn="1"/>
            </p:nvCxnSpPr>
            <p:spPr>
              <a:xfrm>
                <a:off x="1427956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oup 19"/>
            <p:cNvGrpSpPr/>
            <p:nvPr userDrawn="1"/>
          </p:nvGrpSpPr>
          <p:grpSpPr>
            <a:xfrm>
              <a:off x="2314442" y="-209550"/>
              <a:ext cx="61119" cy="476250"/>
              <a:chOff x="1366837" y="-209550"/>
              <a:chExt cx="61119" cy="476250"/>
            </a:xfrm>
          </p:grpSpPr>
          <p:cxnSp>
            <p:nvCxnSpPr>
              <p:cNvPr id="21" name="Straight Connector 20"/>
              <p:cNvCxnSpPr/>
              <p:nvPr userDrawn="1"/>
            </p:nvCxnSpPr>
            <p:spPr>
              <a:xfrm>
                <a:off x="1366837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 userDrawn="1"/>
            </p:nvCxnSpPr>
            <p:spPr>
              <a:xfrm>
                <a:off x="1427956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oup 22"/>
            <p:cNvGrpSpPr/>
            <p:nvPr userDrawn="1"/>
          </p:nvGrpSpPr>
          <p:grpSpPr>
            <a:xfrm>
              <a:off x="3252191" y="-209550"/>
              <a:ext cx="61119" cy="476250"/>
              <a:chOff x="1366837" y="-209550"/>
              <a:chExt cx="61119" cy="476250"/>
            </a:xfrm>
          </p:grpSpPr>
          <p:cxnSp>
            <p:nvCxnSpPr>
              <p:cNvPr id="24" name="Straight Connector 23"/>
              <p:cNvCxnSpPr/>
              <p:nvPr userDrawn="1"/>
            </p:nvCxnSpPr>
            <p:spPr>
              <a:xfrm>
                <a:off x="1366837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 userDrawn="1"/>
            </p:nvCxnSpPr>
            <p:spPr>
              <a:xfrm>
                <a:off x="1427956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 userDrawn="1"/>
          </p:nvGrpSpPr>
          <p:grpSpPr>
            <a:xfrm>
              <a:off x="4189940" y="-209550"/>
              <a:ext cx="61119" cy="476250"/>
              <a:chOff x="1366837" y="-209550"/>
              <a:chExt cx="61119" cy="476250"/>
            </a:xfrm>
          </p:grpSpPr>
          <p:cxnSp>
            <p:nvCxnSpPr>
              <p:cNvPr id="27" name="Straight Connector 26"/>
              <p:cNvCxnSpPr/>
              <p:nvPr userDrawn="1"/>
            </p:nvCxnSpPr>
            <p:spPr>
              <a:xfrm>
                <a:off x="1366837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 userDrawn="1"/>
            </p:nvCxnSpPr>
            <p:spPr>
              <a:xfrm>
                <a:off x="1427956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9" name="Group 28"/>
            <p:cNvGrpSpPr/>
            <p:nvPr userDrawn="1"/>
          </p:nvGrpSpPr>
          <p:grpSpPr>
            <a:xfrm>
              <a:off x="5127689" y="-209550"/>
              <a:ext cx="61119" cy="476250"/>
              <a:chOff x="1366837" y="-209550"/>
              <a:chExt cx="61119" cy="476250"/>
            </a:xfrm>
          </p:grpSpPr>
          <p:cxnSp>
            <p:nvCxnSpPr>
              <p:cNvPr id="30" name="Straight Connector 29"/>
              <p:cNvCxnSpPr/>
              <p:nvPr userDrawn="1"/>
            </p:nvCxnSpPr>
            <p:spPr>
              <a:xfrm>
                <a:off x="1366837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 userDrawn="1"/>
            </p:nvCxnSpPr>
            <p:spPr>
              <a:xfrm>
                <a:off x="1427956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 userDrawn="1"/>
          </p:nvGrpSpPr>
          <p:grpSpPr>
            <a:xfrm>
              <a:off x="6065438" y="-209550"/>
              <a:ext cx="61119" cy="476250"/>
              <a:chOff x="1366837" y="-209550"/>
              <a:chExt cx="61119" cy="476250"/>
            </a:xfrm>
          </p:grpSpPr>
          <p:cxnSp>
            <p:nvCxnSpPr>
              <p:cNvPr id="33" name="Straight Connector 32"/>
              <p:cNvCxnSpPr/>
              <p:nvPr userDrawn="1"/>
            </p:nvCxnSpPr>
            <p:spPr>
              <a:xfrm>
                <a:off x="1366837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 userDrawn="1"/>
            </p:nvCxnSpPr>
            <p:spPr>
              <a:xfrm>
                <a:off x="1427956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oup 34"/>
            <p:cNvGrpSpPr/>
            <p:nvPr userDrawn="1"/>
          </p:nvGrpSpPr>
          <p:grpSpPr>
            <a:xfrm>
              <a:off x="7003187" y="-209550"/>
              <a:ext cx="61119" cy="476250"/>
              <a:chOff x="1366837" y="-209550"/>
              <a:chExt cx="61119" cy="476250"/>
            </a:xfrm>
          </p:grpSpPr>
          <p:cxnSp>
            <p:nvCxnSpPr>
              <p:cNvPr id="36" name="Straight Connector 35"/>
              <p:cNvCxnSpPr/>
              <p:nvPr userDrawn="1"/>
            </p:nvCxnSpPr>
            <p:spPr>
              <a:xfrm>
                <a:off x="1366837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 userDrawn="1"/>
            </p:nvCxnSpPr>
            <p:spPr>
              <a:xfrm>
                <a:off x="1427956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8" name="Group 37"/>
            <p:cNvGrpSpPr/>
            <p:nvPr userDrawn="1"/>
          </p:nvGrpSpPr>
          <p:grpSpPr>
            <a:xfrm>
              <a:off x="7940936" y="-209550"/>
              <a:ext cx="61119" cy="476250"/>
              <a:chOff x="1366837" y="-209550"/>
              <a:chExt cx="61119" cy="476250"/>
            </a:xfrm>
          </p:grpSpPr>
          <p:cxnSp>
            <p:nvCxnSpPr>
              <p:cNvPr id="39" name="Straight Connector 38"/>
              <p:cNvCxnSpPr/>
              <p:nvPr userDrawn="1"/>
            </p:nvCxnSpPr>
            <p:spPr>
              <a:xfrm>
                <a:off x="1366837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 userDrawn="1"/>
            </p:nvCxnSpPr>
            <p:spPr>
              <a:xfrm>
                <a:off x="1427956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1" name="Group 40"/>
            <p:cNvGrpSpPr/>
            <p:nvPr userDrawn="1"/>
          </p:nvGrpSpPr>
          <p:grpSpPr>
            <a:xfrm>
              <a:off x="8878685" y="-209550"/>
              <a:ext cx="61119" cy="476250"/>
              <a:chOff x="1366837" y="-209550"/>
              <a:chExt cx="61119" cy="476250"/>
            </a:xfrm>
          </p:grpSpPr>
          <p:cxnSp>
            <p:nvCxnSpPr>
              <p:cNvPr id="42" name="Straight Connector 41"/>
              <p:cNvCxnSpPr/>
              <p:nvPr userDrawn="1"/>
            </p:nvCxnSpPr>
            <p:spPr>
              <a:xfrm>
                <a:off x="1366837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 userDrawn="1"/>
            </p:nvCxnSpPr>
            <p:spPr>
              <a:xfrm>
                <a:off x="1427956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 userDrawn="1"/>
          </p:nvGrpSpPr>
          <p:grpSpPr>
            <a:xfrm>
              <a:off x="9816434" y="-209550"/>
              <a:ext cx="61119" cy="476250"/>
              <a:chOff x="1366837" y="-209550"/>
              <a:chExt cx="61119" cy="476250"/>
            </a:xfrm>
          </p:grpSpPr>
          <p:cxnSp>
            <p:nvCxnSpPr>
              <p:cNvPr id="45" name="Straight Connector 44"/>
              <p:cNvCxnSpPr/>
              <p:nvPr userDrawn="1"/>
            </p:nvCxnSpPr>
            <p:spPr>
              <a:xfrm>
                <a:off x="1366837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 userDrawn="1"/>
            </p:nvCxnSpPr>
            <p:spPr>
              <a:xfrm>
                <a:off x="1427956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 userDrawn="1"/>
          </p:nvGrpSpPr>
          <p:grpSpPr>
            <a:xfrm>
              <a:off x="10754183" y="-209550"/>
              <a:ext cx="61119" cy="476250"/>
              <a:chOff x="1366837" y="-209550"/>
              <a:chExt cx="61119" cy="476250"/>
            </a:xfrm>
          </p:grpSpPr>
          <p:cxnSp>
            <p:nvCxnSpPr>
              <p:cNvPr id="48" name="Straight Connector 47"/>
              <p:cNvCxnSpPr/>
              <p:nvPr userDrawn="1"/>
            </p:nvCxnSpPr>
            <p:spPr>
              <a:xfrm>
                <a:off x="1366837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 userDrawn="1"/>
            </p:nvCxnSpPr>
            <p:spPr>
              <a:xfrm>
                <a:off x="1427956" y="-209550"/>
                <a:ext cx="0" cy="476250"/>
              </a:xfrm>
              <a:prstGeom prst="line">
                <a:avLst/>
              </a:prstGeom>
              <a:ln w="31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1" name="Straight Connector 50"/>
            <p:cNvCxnSpPr/>
            <p:nvPr userDrawn="1"/>
          </p:nvCxnSpPr>
          <p:spPr>
            <a:xfrm>
              <a:off x="11691937" y="-209550"/>
              <a:ext cx="0" cy="4762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7989" y="320400"/>
            <a:ext cx="11376024" cy="86692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7989" y="1296000"/>
            <a:ext cx="11376024" cy="490318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Freeform 5"/>
          <p:cNvSpPr>
            <a:spLocks noEditPoints="1"/>
          </p:cNvSpPr>
          <p:nvPr userDrawn="1"/>
        </p:nvSpPr>
        <p:spPr bwMode="auto">
          <a:xfrm>
            <a:off x="407988" y="6462760"/>
            <a:ext cx="709613" cy="200025"/>
          </a:xfrm>
          <a:custGeom>
            <a:avLst/>
            <a:gdLst>
              <a:gd name="T0" fmla="*/ 8081 w 20873"/>
              <a:gd name="T1" fmla="*/ 152 h 5902"/>
              <a:gd name="T2" fmla="*/ 6910 w 20873"/>
              <a:gd name="T3" fmla="*/ 5803 h 5902"/>
              <a:gd name="T4" fmla="*/ 9110 w 20873"/>
              <a:gd name="T5" fmla="*/ 5146 h 5902"/>
              <a:gd name="T6" fmla="*/ 10887 w 20873"/>
              <a:gd name="T7" fmla="*/ 5803 h 5902"/>
              <a:gd name="T8" fmla="*/ 8257 w 20873"/>
              <a:gd name="T9" fmla="*/ 11 h 5902"/>
              <a:gd name="T10" fmla="*/ 8142 w 20873"/>
              <a:gd name="T11" fmla="*/ 2773 h 5902"/>
              <a:gd name="T12" fmla="*/ 7585 w 20873"/>
              <a:gd name="T13" fmla="*/ 4144 h 5902"/>
              <a:gd name="T14" fmla="*/ 15441 w 20873"/>
              <a:gd name="T15" fmla="*/ 1786 h 5902"/>
              <a:gd name="T16" fmla="*/ 13224 w 20873"/>
              <a:gd name="T17" fmla="*/ 97 h 5902"/>
              <a:gd name="T18" fmla="*/ 11378 w 20873"/>
              <a:gd name="T19" fmla="*/ 5803 h 5902"/>
              <a:gd name="T20" fmla="*/ 12742 w 20873"/>
              <a:gd name="T21" fmla="*/ 3679 h 5902"/>
              <a:gd name="T22" fmla="*/ 14050 w 20873"/>
              <a:gd name="T23" fmla="*/ 4317 h 5902"/>
              <a:gd name="T24" fmla="*/ 15999 w 20873"/>
              <a:gd name="T25" fmla="*/ 5803 h 5902"/>
              <a:gd name="T26" fmla="*/ 14666 w 20873"/>
              <a:gd name="T27" fmla="*/ 3172 h 5902"/>
              <a:gd name="T28" fmla="*/ 13033 w 20873"/>
              <a:gd name="T29" fmla="*/ 2639 h 5902"/>
              <a:gd name="T30" fmla="*/ 12742 w 20873"/>
              <a:gd name="T31" fmla="*/ 1118 h 5902"/>
              <a:gd name="T32" fmla="*/ 13793 w 20873"/>
              <a:gd name="T33" fmla="*/ 1284 h 5902"/>
              <a:gd name="T34" fmla="*/ 13794 w 20873"/>
              <a:gd name="T35" fmla="*/ 2472 h 5902"/>
              <a:gd name="T36" fmla="*/ 250 w 20873"/>
              <a:gd name="T37" fmla="*/ 197 h 5902"/>
              <a:gd name="T38" fmla="*/ 0 w 20873"/>
              <a:gd name="T39" fmla="*/ 5803 h 5902"/>
              <a:gd name="T40" fmla="*/ 1191 w 20873"/>
              <a:gd name="T41" fmla="*/ 3066 h 5902"/>
              <a:gd name="T42" fmla="*/ 3944 w 20873"/>
              <a:gd name="T43" fmla="*/ 3066 h 5902"/>
              <a:gd name="T44" fmla="*/ 5135 w 20873"/>
              <a:gd name="T45" fmla="*/ 5803 h 5902"/>
              <a:gd name="T46" fmla="*/ 4885 w 20873"/>
              <a:gd name="T47" fmla="*/ 197 h 5902"/>
              <a:gd name="T48" fmla="*/ 20246 w 20873"/>
              <a:gd name="T49" fmla="*/ 2956 h 5902"/>
              <a:gd name="T50" fmla="*/ 17923 w 20873"/>
              <a:gd name="T51" fmla="*/ 1423 h 5902"/>
              <a:gd name="T52" fmla="*/ 19738 w 20873"/>
              <a:gd name="T53" fmla="*/ 1597 h 5902"/>
              <a:gd name="T54" fmla="*/ 18553 w 20873"/>
              <a:gd name="T55" fmla="*/ 0 h 5902"/>
              <a:gd name="T56" fmla="*/ 16806 w 20873"/>
              <a:gd name="T57" fmla="*/ 2634 h 5902"/>
              <a:gd name="T58" fmla="*/ 19231 w 20873"/>
              <a:gd name="T59" fmla="*/ 4464 h 5902"/>
              <a:gd name="T60" fmla="*/ 17141 w 20873"/>
              <a:gd name="T61" fmla="*/ 4160 h 5902"/>
              <a:gd name="T62" fmla="*/ 18573 w 20873"/>
              <a:gd name="T63" fmla="*/ 5902 h 5902"/>
              <a:gd name="T64" fmla="*/ 20246 w 20873"/>
              <a:gd name="T65" fmla="*/ 2956 h 59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0873" h="5902">
                <a:moveTo>
                  <a:pt x="8257" y="11"/>
                </a:moveTo>
                <a:cubicBezTo>
                  <a:pt x="8160" y="11"/>
                  <a:pt x="8117" y="69"/>
                  <a:pt x="8081" y="152"/>
                </a:cubicBezTo>
                <a:cubicBezTo>
                  <a:pt x="5817" y="5389"/>
                  <a:pt x="5627" y="5803"/>
                  <a:pt x="5627" y="5803"/>
                </a:cubicBezTo>
                <a:cubicBezTo>
                  <a:pt x="6910" y="5803"/>
                  <a:pt x="6910" y="5803"/>
                  <a:pt x="6910" y="5803"/>
                </a:cubicBezTo>
                <a:cubicBezTo>
                  <a:pt x="7177" y="5146"/>
                  <a:pt x="7177" y="5146"/>
                  <a:pt x="7177" y="5146"/>
                </a:cubicBezTo>
                <a:cubicBezTo>
                  <a:pt x="9110" y="5146"/>
                  <a:pt x="9110" y="5146"/>
                  <a:pt x="9110" y="5146"/>
                </a:cubicBezTo>
                <a:cubicBezTo>
                  <a:pt x="9378" y="5803"/>
                  <a:pt x="9378" y="5803"/>
                  <a:pt x="9378" y="5803"/>
                </a:cubicBezTo>
                <a:cubicBezTo>
                  <a:pt x="10887" y="5803"/>
                  <a:pt x="10887" y="5803"/>
                  <a:pt x="10887" y="5803"/>
                </a:cubicBezTo>
                <a:cubicBezTo>
                  <a:pt x="10887" y="5803"/>
                  <a:pt x="10758" y="5534"/>
                  <a:pt x="8433" y="152"/>
                </a:cubicBezTo>
                <a:cubicBezTo>
                  <a:pt x="8397" y="69"/>
                  <a:pt x="8354" y="11"/>
                  <a:pt x="8257" y="11"/>
                </a:cubicBezTo>
                <a:moveTo>
                  <a:pt x="7585" y="4144"/>
                </a:moveTo>
                <a:cubicBezTo>
                  <a:pt x="8142" y="2773"/>
                  <a:pt x="8142" y="2773"/>
                  <a:pt x="8142" y="2773"/>
                </a:cubicBezTo>
                <a:cubicBezTo>
                  <a:pt x="8701" y="4144"/>
                  <a:pt x="8701" y="4144"/>
                  <a:pt x="8701" y="4144"/>
                </a:cubicBezTo>
                <a:lnTo>
                  <a:pt x="7585" y="4144"/>
                </a:lnTo>
                <a:close/>
                <a:moveTo>
                  <a:pt x="14666" y="3172"/>
                </a:moveTo>
                <a:cubicBezTo>
                  <a:pt x="15107" y="2908"/>
                  <a:pt x="15441" y="2447"/>
                  <a:pt x="15441" y="1786"/>
                </a:cubicBezTo>
                <a:cubicBezTo>
                  <a:pt x="15441" y="1267"/>
                  <a:pt x="15234" y="839"/>
                  <a:pt x="14874" y="550"/>
                </a:cubicBezTo>
                <a:cubicBezTo>
                  <a:pt x="14509" y="256"/>
                  <a:pt x="14087" y="97"/>
                  <a:pt x="13224" y="97"/>
                </a:cubicBezTo>
                <a:cubicBezTo>
                  <a:pt x="11378" y="97"/>
                  <a:pt x="11378" y="97"/>
                  <a:pt x="11378" y="97"/>
                </a:cubicBezTo>
                <a:cubicBezTo>
                  <a:pt x="11378" y="5803"/>
                  <a:pt x="11378" y="5803"/>
                  <a:pt x="11378" y="5803"/>
                </a:cubicBezTo>
                <a:cubicBezTo>
                  <a:pt x="12742" y="5803"/>
                  <a:pt x="12742" y="5803"/>
                  <a:pt x="12742" y="5803"/>
                </a:cubicBezTo>
                <a:cubicBezTo>
                  <a:pt x="12742" y="3679"/>
                  <a:pt x="12742" y="3679"/>
                  <a:pt x="12742" y="3679"/>
                </a:cubicBezTo>
                <a:cubicBezTo>
                  <a:pt x="13165" y="3679"/>
                  <a:pt x="13165" y="3679"/>
                  <a:pt x="13165" y="3679"/>
                </a:cubicBezTo>
                <a:cubicBezTo>
                  <a:pt x="13625" y="3679"/>
                  <a:pt x="13857" y="3854"/>
                  <a:pt x="14050" y="4317"/>
                </a:cubicBezTo>
                <a:cubicBezTo>
                  <a:pt x="14213" y="4709"/>
                  <a:pt x="14328" y="5174"/>
                  <a:pt x="14478" y="5803"/>
                </a:cubicBezTo>
                <a:cubicBezTo>
                  <a:pt x="15999" y="5803"/>
                  <a:pt x="15999" y="5803"/>
                  <a:pt x="15999" y="5803"/>
                </a:cubicBezTo>
                <a:cubicBezTo>
                  <a:pt x="15783" y="5156"/>
                  <a:pt x="15675" y="4850"/>
                  <a:pt x="15513" y="4394"/>
                </a:cubicBezTo>
                <a:cubicBezTo>
                  <a:pt x="15291" y="3770"/>
                  <a:pt x="15022" y="3386"/>
                  <a:pt x="14666" y="3172"/>
                </a:cubicBezTo>
                <a:moveTo>
                  <a:pt x="13794" y="2472"/>
                </a:moveTo>
                <a:cubicBezTo>
                  <a:pt x="13629" y="2599"/>
                  <a:pt x="13416" y="2639"/>
                  <a:pt x="13033" y="2639"/>
                </a:cubicBezTo>
                <a:cubicBezTo>
                  <a:pt x="12742" y="2639"/>
                  <a:pt x="12742" y="2639"/>
                  <a:pt x="12742" y="2639"/>
                </a:cubicBezTo>
                <a:cubicBezTo>
                  <a:pt x="12742" y="2639"/>
                  <a:pt x="12739" y="1118"/>
                  <a:pt x="12742" y="1118"/>
                </a:cubicBezTo>
                <a:cubicBezTo>
                  <a:pt x="13033" y="1118"/>
                  <a:pt x="13033" y="1118"/>
                  <a:pt x="13033" y="1118"/>
                </a:cubicBezTo>
                <a:cubicBezTo>
                  <a:pt x="13433" y="1118"/>
                  <a:pt x="13632" y="1162"/>
                  <a:pt x="13793" y="1284"/>
                </a:cubicBezTo>
                <a:cubicBezTo>
                  <a:pt x="13977" y="1424"/>
                  <a:pt x="14059" y="1634"/>
                  <a:pt x="14059" y="1877"/>
                </a:cubicBezTo>
                <a:cubicBezTo>
                  <a:pt x="14059" y="2142"/>
                  <a:pt x="13967" y="2337"/>
                  <a:pt x="13794" y="2472"/>
                </a:cubicBezTo>
                <a:moveTo>
                  <a:pt x="2567" y="2515"/>
                </a:moveTo>
                <a:cubicBezTo>
                  <a:pt x="250" y="197"/>
                  <a:pt x="250" y="197"/>
                  <a:pt x="250" y="197"/>
                </a:cubicBezTo>
                <a:cubicBezTo>
                  <a:pt x="180" y="128"/>
                  <a:pt x="110" y="79"/>
                  <a:pt x="0" y="79"/>
                </a:cubicBezTo>
                <a:cubicBezTo>
                  <a:pt x="0" y="5803"/>
                  <a:pt x="0" y="5803"/>
                  <a:pt x="0" y="5803"/>
                </a:cubicBezTo>
                <a:cubicBezTo>
                  <a:pt x="1191" y="5803"/>
                  <a:pt x="1191" y="5803"/>
                  <a:pt x="1191" y="5803"/>
                </a:cubicBezTo>
                <a:cubicBezTo>
                  <a:pt x="1191" y="3066"/>
                  <a:pt x="1191" y="3066"/>
                  <a:pt x="1191" y="3066"/>
                </a:cubicBezTo>
                <a:cubicBezTo>
                  <a:pt x="2567" y="4442"/>
                  <a:pt x="2567" y="4442"/>
                  <a:pt x="2567" y="4442"/>
                </a:cubicBezTo>
                <a:cubicBezTo>
                  <a:pt x="3944" y="3066"/>
                  <a:pt x="3944" y="3066"/>
                  <a:pt x="3944" y="3066"/>
                </a:cubicBezTo>
                <a:cubicBezTo>
                  <a:pt x="3944" y="5803"/>
                  <a:pt x="3944" y="5803"/>
                  <a:pt x="3944" y="5803"/>
                </a:cubicBezTo>
                <a:cubicBezTo>
                  <a:pt x="5135" y="5803"/>
                  <a:pt x="5135" y="5803"/>
                  <a:pt x="5135" y="5803"/>
                </a:cubicBezTo>
                <a:cubicBezTo>
                  <a:pt x="5135" y="79"/>
                  <a:pt x="5135" y="79"/>
                  <a:pt x="5135" y="79"/>
                </a:cubicBezTo>
                <a:cubicBezTo>
                  <a:pt x="5025" y="79"/>
                  <a:pt x="4955" y="128"/>
                  <a:pt x="4885" y="197"/>
                </a:cubicBezTo>
                <a:lnTo>
                  <a:pt x="2567" y="2515"/>
                </a:lnTo>
                <a:close/>
                <a:moveTo>
                  <a:pt x="20246" y="2956"/>
                </a:moveTo>
                <a:cubicBezTo>
                  <a:pt x="19638" y="2378"/>
                  <a:pt x="18535" y="2279"/>
                  <a:pt x="18099" y="1939"/>
                </a:cubicBezTo>
                <a:cubicBezTo>
                  <a:pt x="17928" y="1806"/>
                  <a:pt x="17867" y="1610"/>
                  <a:pt x="17923" y="1423"/>
                </a:cubicBezTo>
                <a:cubicBezTo>
                  <a:pt x="17992" y="1191"/>
                  <a:pt x="18223" y="1039"/>
                  <a:pt x="18562" y="1039"/>
                </a:cubicBezTo>
                <a:cubicBezTo>
                  <a:pt x="19029" y="1039"/>
                  <a:pt x="19448" y="1252"/>
                  <a:pt x="19738" y="1597"/>
                </a:cubicBezTo>
                <a:cubicBezTo>
                  <a:pt x="20517" y="782"/>
                  <a:pt x="20517" y="782"/>
                  <a:pt x="20517" y="782"/>
                </a:cubicBezTo>
                <a:cubicBezTo>
                  <a:pt x="20058" y="294"/>
                  <a:pt x="19325" y="0"/>
                  <a:pt x="18553" y="0"/>
                </a:cubicBezTo>
                <a:cubicBezTo>
                  <a:pt x="17653" y="0"/>
                  <a:pt x="16974" y="435"/>
                  <a:pt x="16671" y="1129"/>
                </a:cubicBezTo>
                <a:cubicBezTo>
                  <a:pt x="16436" y="1668"/>
                  <a:pt x="16517" y="2230"/>
                  <a:pt x="16806" y="2634"/>
                </a:cubicBezTo>
                <a:cubicBezTo>
                  <a:pt x="17365" y="3416"/>
                  <a:pt x="18545" y="3440"/>
                  <a:pt x="19056" y="3841"/>
                </a:cubicBezTo>
                <a:cubicBezTo>
                  <a:pt x="19238" y="3984"/>
                  <a:pt x="19340" y="4215"/>
                  <a:pt x="19231" y="4464"/>
                </a:cubicBezTo>
                <a:cubicBezTo>
                  <a:pt x="19137" y="4682"/>
                  <a:pt x="18900" y="4830"/>
                  <a:pt x="18512" y="4840"/>
                </a:cubicBezTo>
                <a:cubicBezTo>
                  <a:pt x="17974" y="4853"/>
                  <a:pt x="17494" y="4601"/>
                  <a:pt x="17141" y="4160"/>
                </a:cubicBezTo>
                <a:cubicBezTo>
                  <a:pt x="16361" y="4976"/>
                  <a:pt x="16361" y="4976"/>
                  <a:pt x="16361" y="4976"/>
                </a:cubicBezTo>
                <a:cubicBezTo>
                  <a:pt x="16877" y="5601"/>
                  <a:pt x="17645" y="5902"/>
                  <a:pt x="18573" y="5902"/>
                </a:cubicBezTo>
                <a:cubicBezTo>
                  <a:pt x="19475" y="5902"/>
                  <a:pt x="20267" y="5551"/>
                  <a:pt x="20590" y="4803"/>
                </a:cubicBezTo>
                <a:cubicBezTo>
                  <a:pt x="20873" y="4149"/>
                  <a:pt x="20771" y="3454"/>
                  <a:pt x="20246" y="2956"/>
                </a:cubicBezTo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0" name="Date Placeholder 3"/>
          <p:cNvSpPr>
            <a:spLocks noGrp="1"/>
          </p:cNvSpPr>
          <p:nvPr>
            <p:ph type="dt" sz="half" idx="2"/>
          </p:nvPr>
        </p:nvSpPr>
        <p:spPr>
          <a:xfrm>
            <a:off x="6516000" y="6537675"/>
            <a:ext cx="3445099" cy="1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Copyright © 2019 Mars, Incorporated — Confidential</a:t>
            </a:r>
            <a:endParaRPr lang="en-GB"/>
          </a:p>
        </p:txBody>
      </p:sp>
      <p:sp>
        <p:nvSpPr>
          <p:cNvPr id="5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17250" y="6537675"/>
            <a:ext cx="766763" cy="180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9C3ACAB3-CA36-4966-8A1D-076772D39D8D}" type="slidenum">
              <a:rPr lang="en-GB" smtClean="0"/>
              <a:pPr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8114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68" r:id="rId2"/>
    <p:sldLayoutId id="2147483710" r:id="rId3"/>
    <p:sldLayoutId id="2147483772" r:id="rId4"/>
    <p:sldLayoutId id="2147483712" r:id="rId5"/>
    <p:sldLayoutId id="2147483746" r:id="rId6"/>
    <p:sldLayoutId id="2147483770" r:id="rId7"/>
    <p:sldLayoutId id="2147483771" r:id="rId8"/>
    <p:sldLayoutId id="2147483715" r:id="rId9"/>
    <p:sldLayoutId id="2147483790" r:id="rId10"/>
    <p:sldLayoutId id="2147483778" r:id="rId11"/>
    <p:sldLayoutId id="2147483789" r:id="rId12"/>
    <p:sldLayoutId id="2147483766" r:id="rId13"/>
    <p:sldLayoutId id="2147483773" r:id="rId14"/>
    <p:sldLayoutId id="2147483788" r:id="rId15"/>
    <p:sldLayoutId id="2147483721" r:id="rId16"/>
    <p:sldLayoutId id="2147483722" r:id="rId17"/>
    <p:sldLayoutId id="2147483791" r:id="rId18"/>
    <p:sldLayoutId id="2147483787" r:id="rId19"/>
    <p:sldLayoutId id="2147483719" r:id="rId20"/>
    <p:sldLayoutId id="2147483777" r:id="rId21"/>
    <p:sldLayoutId id="2147483779" r:id="rId22"/>
    <p:sldLayoutId id="2147483780" r:id="rId23"/>
    <p:sldLayoutId id="2147483781" r:id="rId24"/>
    <p:sldLayoutId id="2147483782" r:id="rId25"/>
    <p:sldLayoutId id="2147483783" r:id="rId26"/>
    <p:sldLayoutId id="2147483785" r:id="rId27"/>
    <p:sldLayoutId id="2147483784" r:id="rId28"/>
    <p:sldLayoutId id="2147483750" r:id="rId29"/>
    <p:sldLayoutId id="2147483934" r:id="rId30"/>
    <p:sldLayoutId id="2147483997" r:id="rId31"/>
    <p:sldLayoutId id="2147484023" r:id="rId32"/>
  </p:sldLayoutIdLst>
  <p:hf hdr="0" ftr="0"/>
  <p:txStyles>
    <p:titleStyle>
      <a:lvl1pPr algn="l" defTabSz="914400" rtl="0" eaLnBrk="1" latinLnBrk="0" hangingPunct="1">
        <a:lnSpc>
          <a:spcPct val="83000"/>
        </a:lnSpc>
        <a:spcBef>
          <a:spcPct val="0"/>
        </a:spcBef>
        <a:buNone/>
        <a:defRPr sz="3000" b="0" i="0" kern="1200">
          <a:solidFill>
            <a:schemeClr val="tx2"/>
          </a:solidFill>
          <a:latin typeface="+mj-lt"/>
          <a:ea typeface="Centra No1 Extrabold" pitchFamily="2" charset="0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None/>
        <a:defRPr sz="2400" b="1" kern="1200" spc="0" baseline="0">
          <a:solidFill>
            <a:schemeClr val="accent2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1200"/>
        </a:spcBef>
        <a:buClr>
          <a:schemeClr val="accent2"/>
        </a:buClr>
        <a:buFont typeface="Arial" panose="020B0604020202020204" pitchFamily="34" charset="0"/>
        <a:buNone/>
        <a:defRPr sz="2400" kern="1200" spc="0">
          <a:solidFill>
            <a:schemeClr val="tx1"/>
          </a:solidFill>
          <a:latin typeface="+mn-lt"/>
          <a:ea typeface="+mn-ea"/>
          <a:cs typeface="+mn-cs"/>
        </a:defRPr>
      </a:lvl2pPr>
      <a:lvl3pPr marL="266700" indent="-266700" algn="l" defTabSz="914400" rtl="0" eaLnBrk="1" latinLnBrk="0" hangingPunct="1">
        <a:lnSpc>
          <a:spcPct val="90000"/>
        </a:lnSpc>
        <a:spcBef>
          <a:spcPts val="600"/>
        </a:spcBef>
        <a:buClr>
          <a:schemeClr val="accent2"/>
        </a:buClr>
        <a:buFont typeface="Arial" panose="020B0604020202020204" pitchFamily="34" charset="0"/>
        <a:buChar char="•"/>
        <a:defRPr sz="2400" kern="1200" spc="0">
          <a:solidFill>
            <a:schemeClr val="tx1"/>
          </a:solidFill>
          <a:latin typeface="+mn-lt"/>
          <a:ea typeface="+mn-ea"/>
          <a:cs typeface="+mn-cs"/>
        </a:defRPr>
      </a:lvl3pPr>
      <a:lvl4pPr marL="538163" indent="-271463" algn="l" defTabSz="914400" rtl="0" eaLnBrk="1" latinLnBrk="0" hangingPunct="1">
        <a:lnSpc>
          <a:spcPct val="90000"/>
        </a:lnSpc>
        <a:spcBef>
          <a:spcPts val="400"/>
        </a:spcBef>
        <a:buClr>
          <a:schemeClr val="accent2"/>
        </a:buClr>
        <a:buFont typeface="Mars Centra" pitchFamily="2" charset="0"/>
        <a:buChar char="–"/>
        <a:defRPr sz="2000" kern="1200" spc="0">
          <a:solidFill>
            <a:schemeClr val="tx1"/>
          </a:solidFill>
          <a:latin typeface="+mn-lt"/>
          <a:ea typeface="+mn-ea"/>
          <a:cs typeface="+mn-cs"/>
        </a:defRPr>
      </a:lvl4pPr>
      <a:lvl5pPr marL="719138" indent="-180975" algn="l" defTabSz="914400" rtl="0" eaLnBrk="1" latinLnBrk="0" hangingPunct="1">
        <a:lnSpc>
          <a:spcPct val="90000"/>
        </a:lnSpc>
        <a:spcBef>
          <a:spcPts val="200"/>
        </a:spcBef>
        <a:spcAft>
          <a:spcPts val="300"/>
        </a:spcAft>
        <a:buClr>
          <a:schemeClr val="tx2"/>
        </a:buClr>
        <a:buFont typeface="Arial" panose="020B0604020202020204" pitchFamily="34" charset="0"/>
        <a:buChar char="•"/>
        <a:defRPr sz="1800" kern="1200" spc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2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257" userDrawn="1">
          <p15:clr>
            <a:srgbClr val="F26B43"/>
          </p15:clr>
        </p15:guide>
        <p15:guide id="4" pos="7423" userDrawn="1">
          <p15:clr>
            <a:srgbClr val="F26B43"/>
          </p15:clr>
        </p15:guide>
        <p15:guide id="5" pos="819" userDrawn="1">
          <p15:clr>
            <a:srgbClr val="F26B43"/>
          </p15:clr>
        </p15:guide>
        <p15:guide id="6" pos="858" userDrawn="1">
          <p15:clr>
            <a:srgbClr val="F26B43"/>
          </p15:clr>
        </p15:guide>
        <p15:guide id="7" pos="1419" userDrawn="1">
          <p15:clr>
            <a:srgbClr val="F26B43"/>
          </p15:clr>
        </p15:guide>
        <p15:guide id="8" pos="1458" userDrawn="1">
          <p15:clr>
            <a:srgbClr val="F26B43"/>
          </p15:clr>
        </p15:guide>
        <p15:guide id="9" pos="2019" userDrawn="1">
          <p15:clr>
            <a:srgbClr val="F26B43"/>
          </p15:clr>
        </p15:guide>
        <p15:guide id="10" pos="2058" userDrawn="1">
          <p15:clr>
            <a:srgbClr val="F26B43"/>
          </p15:clr>
        </p15:guide>
        <p15:guide id="11" pos="2619" userDrawn="1">
          <p15:clr>
            <a:srgbClr val="F26B43"/>
          </p15:clr>
        </p15:guide>
        <p15:guide id="12" pos="2658" userDrawn="1">
          <p15:clr>
            <a:srgbClr val="F26B43"/>
          </p15:clr>
        </p15:guide>
        <p15:guide id="13" pos="3221" userDrawn="1">
          <p15:clr>
            <a:srgbClr val="F26B43"/>
          </p15:clr>
        </p15:guide>
        <p15:guide id="14" pos="3260" userDrawn="1">
          <p15:clr>
            <a:srgbClr val="F26B43"/>
          </p15:clr>
        </p15:guide>
        <p15:guide id="15" pos="4421" userDrawn="1">
          <p15:clr>
            <a:srgbClr val="F26B43"/>
          </p15:clr>
        </p15:guide>
        <p15:guide id="16" pos="4460" userDrawn="1">
          <p15:clr>
            <a:srgbClr val="F26B43"/>
          </p15:clr>
        </p15:guide>
        <p15:guide id="17" pos="5022" userDrawn="1">
          <p15:clr>
            <a:srgbClr val="F26B43"/>
          </p15:clr>
        </p15:guide>
        <p15:guide id="18" pos="5061" userDrawn="1">
          <p15:clr>
            <a:srgbClr val="F26B43"/>
          </p15:clr>
        </p15:guide>
        <p15:guide id="19" pos="5622" userDrawn="1">
          <p15:clr>
            <a:srgbClr val="F26B43"/>
          </p15:clr>
        </p15:guide>
        <p15:guide id="20" pos="5661" userDrawn="1">
          <p15:clr>
            <a:srgbClr val="F26B43"/>
          </p15:clr>
        </p15:guide>
        <p15:guide id="21" pos="6222" userDrawn="1">
          <p15:clr>
            <a:srgbClr val="F26B43"/>
          </p15:clr>
        </p15:guide>
        <p15:guide id="22" pos="6261" userDrawn="1">
          <p15:clr>
            <a:srgbClr val="F26B43"/>
          </p15:clr>
        </p15:guide>
        <p15:guide id="23" pos="6822" userDrawn="1">
          <p15:clr>
            <a:srgbClr val="F26B43"/>
          </p15:clr>
        </p15:guide>
        <p15:guide id="24" pos="6861" userDrawn="1">
          <p15:clr>
            <a:srgbClr val="F26B43"/>
          </p15:clr>
        </p15:guide>
        <p15:guide id="25" orient="horz" pos="591" userDrawn="1">
          <p15:clr>
            <a:srgbClr val="F26B43"/>
          </p15:clr>
        </p15:guide>
        <p15:guide id="26" orient="horz" pos="3905">
          <p15:clr>
            <a:srgbClr val="F26B43"/>
          </p15:clr>
        </p15:guide>
        <p15:guide id="27" pos="3860">
          <p15:clr>
            <a:srgbClr val="F26B43"/>
          </p15:clr>
        </p15:guide>
        <p15:guide id="28" orient="horz" pos="815" userDrawn="1">
          <p15:clr>
            <a:srgbClr val="F26B43"/>
          </p15:clr>
        </p15:guide>
        <p15:guide id="29" orient="horz" pos="993" userDrawn="1">
          <p15:clr>
            <a:srgbClr val="F26B43"/>
          </p15:clr>
        </p15:guide>
        <p15:guide id="30" orient="horz" pos="201" userDrawn="1">
          <p15:clr>
            <a:srgbClr val="F26B43"/>
          </p15:clr>
        </p15:guide>
        <p15:guide id="31" orient="horz" pos="3711">
          <p15:clr>
            <a:srgbClr val="F26B43"/>
          </p15:clr>
        </p15:guide>
        <p15:guide id="33" orient="horz" pos="4194" userDrawn="1">
          <p15:clr>
            <a:srgbClr val="F26B43"/>
          </p15:clr>
        </p15:guide>
        <p15:guide id="34" orient="horz" pos="36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jp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9.png"/><Relationship Id="rId7" Type="http://schemas.microsoft.com/office/2007/relationships/hdphoto" Target="../media/hdphoto2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0.png"/><Relationship Id="rId9" Type="http://schemas.microsoft.com/office/2007/relationships/hdphoto" Target="../media/hdphoto3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5091869" y="1136454"/>
            <a:ext cx="6576255" cy="4332718"/>
          </a:xfrm>
          <a:prstGeom prst="rect">
            <a:avLst/>
          </a:prstGeom>
          <a:solidFill>
            <a:srgbClr val="0000A0"/>
          </a:solidFill>
          <a:ln>
            <a:solidFill>
              <a:srgbClr val="000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accent1">
                  <a:lumMod val="75000"/>
                </a:schemeClr>
              </a:solidFill>
              <a:latin typeface="+mj-lt"/>
            </a:endParaRPr>
          </a:p>
          <a:p>
            <a:pPr algn="ctr"/>
            <a:r>
              <a:rPr lang="en-US" sz="3200" dirty="0">
                <a:solidFill>
                  <a:schemeClr val="accent1">
                    <a:lumMod val="75000"/>
                  </a:schemeClr>
                </a:solidFill>
                <a:latin typeface="+mj-lt"/>
              </a:rPr>
              <a:t>   </a:t>
            </a:r>
            <a:endParaRPr lang="en-US" sz="32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0" name="Oval 9"/>
          <p:cNvSpPr/>
          <p:nvPr/>
        </p:nvSpPr>
        <p:spPr>
          <a:xfrm>
            <a:off x="1238419" y="714455"/>
            <a:ext cx="5007091" cy="5007091"/>
          </a:xfrm>
          <a:prstGeom prst="ellipse">
            <a:avLst/>
          </a:prstGeom>
          <a:solidFill>
            <a:schemeClr val="bg1"/>
          </a:solidFill>
          <a:ln w="187325">
            <a:solidFill>
              <a:schemeClr val="bg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80000"/>
              </a:lnSpc>
            </a:pPr>
            <a:r>
              <a:rPr lang="fr-BE" sz="5400" b="1" spc="-30" dirty="0"/>
              <a:t>Logistica</a:t>
            </a:r>
            <a:endParaRPr lang="en-US" sz="5400" b="1" spc="-30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D99BDD5-42E8-7489-85F2-F2EB8EC66618}"/>
              </a:ext>
            </a:extLst>
          </p:cNvPr>
          <p:cNvSpPr/>
          <p:nvPr/>
        </p:nvSpPr>
        <p:spPr>
          <a:xfrm>
            <a:off x="236306" y="6092575"/>
            <a:ext cx="1002113" cy="765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SaveTube.io - Coldplay - Paradise (Official Audio) (128 kbps)">
            <a:hlinkClick r:id="" action="ppaction://media"/>
            <a:extLst>
              <a:ext uri="{FF2B5EF4-FFF2-40B4-BE49-F238E27FC236}">
                <a16:creationId xmlns:a16="http://schemas.microsoft.com/office/drawing/2014/main" id="{A568F62D-3F4B-07D8-B110-6CDF2A4541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50417" y="5687971"/>
            <a:ext cx="406400" cy="406400"/>
          </a:xfrm>
          <a:prstGeom prst="rect">
            <a:avLst/>
          </a:prstGeom>
        </p:spPr>
      </p:pic>
      <p:pic>
        <p:nvPicPr>
          <p:cNvPr id="6" name="Imagem 5" descr="Homem deitado na neve&#10;&#10;Descrição gerada automaticamente com confiança média">
            <a:extLst>
              <a:ext uri="{FF2B5EF4-FFF2-40B4-BE49-F238E27FC236}">
                <a16:creationId xmlns:a16="http://schemas.microsoft.com/office/drawing/2014/main" id="{2C6ADB14-952C-DA6D-6BAC-008A9DAAEDC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14" b="26742"/>
          <a:stretch/>
        </p:blipFill>
        <p:spPr>
          <a:xfrm>
            <a:off x="2104465" y="1356265"/>
            <a:ext cx="4012083" cy="3852000"/>
          </a:xfrm>
          <a:prstGeom prst="ellipse">
            <a:avLst/>
          </a:prstGeom>
          <a:ln w="190500" cap="rnd">
            <a:noFill/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00C7EB39-1CB7-3FB2-BB52-84741DA611B8}"/>
              </a:ext>
            </a:extLst>
          </p:cNvPr>
          <p:cNvSpPr txBox="1"/>
          <p:nvPr/>
        </p:nvSpPr>
        <p:spPr>
          <a:xfrm>
            <a:off x="7615962" y="1532667"/>
            <a:ext cx="2975979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</a:rPr>
              <a:t>About Me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9F73949-C57F-1D85-E3FA-47C77C1B22CF}"/>
              </a:ext>
            </a:extLst>
          </p:cNvPr>
          <p:cNvSpPr txBox="1"/>
          <p:nvPr/>
        </p:nvSpPr>
        <p:spPr>
          <a:xfrm>
            <a:off x="6840512" y="2399790"/>
            <a:ext cx="3795911" cy="184665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pt-BR" sz="2000" b="1" dirty="0">
                <a:solidFill>
                  <a:schemeClr val="bg1"/>
                </a:solidFill>
              </a:rPr>
              <a:t>Name: </a:t>
            </a:r>
            <a:r>
              <a:rPr lang="pt-BR" sz="2000" dirty="0">
                <a:solidFill>
                  <a:schemeClr val="bg1"/>
                </a:solidFill>
              </a:rPr>
              <a:t>Mayara Ferreira Nogueira</a:t>
            </a:r>
          </a:p>
          <a:p>
            <a:endParaRPr lang="pt-BR" sz="2000" b="1" dirty="0">
              <a:solidFill>
                <a:schemeClr val="bg1"/>
              </a:solidFill>
            </a:endParaRPr>
          </a:p>
          <a:p>
            <a:r>
              <a:rPr lang="pt-BR" sz="2000" b="1" dirty="0">
                <a:solidFill>
                  <a:schemeClr val="bg1"/>
                </a:solidFill>
              </a:rPr>
              <a:t>Age: </a:t>
            </a:r>
            <a:r>
              <a:rPr lang="pt-BR" sz="2000" dirty="0">
                <a:solidFill>
                  <a:schemeClr val="bg1"/>
                </a:solidFill>
              </a:rPr>
              <a:t>25 Years</a:t>
            </a:r>
          </a:p>
          <a:p>
            <a:endParaRPr lang="pt-BR" sz="2000" b="1" dirty="0">
              <a:solidFill>
                <a:schemeClr val="bg1"/>
              </a:solidFill>
            </a:endParaRPr>
          </a:p>
          <a:p>
            <a:r>
              <a:rPr lang="pt-BR" sz="2000" b="1" dirty="0">
                <a:solidFill>
                  <a:schemeClr val="bg1"/>
                </a:solidFill>
              </a:rPr>
              <a:t>City: </a:t>
            </a:r>
            <a:r>
              <a:rPr lang="pt-BR" sz="2000" dirty="0">
                <a:solidFill>
                  <a:schemeClr val="bg1"/>
                </a:solidFill>
              </a:rPr>
              <a:t>Jacareí </a:t>
            </a:r>
          </a:p>
          <a:p>
            <a:endParaRPr lang="pt-BR" sz="2000" dirty="0">
              <a:solidFill>
                <a:schemeClr val="bg1"/>
              </a:solidFill>
            </a:endParaRPr>
          </a:p>
        </p:txBody>
      </p:sp>
      <p:sp>
        <p:nvSpPr>
          <p:cNvPr id="11" name="Coração 10">
            <a:extLst>
              <a:ext uri="{FF2B5EF4-FFF2-40B4-BE49-F238E27FC236}">
                <a16:creationId xmlns:a16="http://schemas.microsoft.com/office/drawing/2014/main" id="{C12353D3-A5B0-015F-2DE0-D07A57BD4307}"/>
              </a:ext>
            </a:extLst>
          </p:cNvPr>
          <p:cNvSpPr/>
          <p:nvPr/>
        </p:nvSpPr>
        <p:spPr>
          <a:xfrm>
            <a:off x="9680634" y="1629913"/>
            <a:ext cx="289364" cy="277402"/>
          </a:xfrm>
          <a:prstGeom prst="heart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533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87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 txBox="1">
            <a:spLocks/>
          </p:cNvSpPr>
          <p:nvPr/>
        </p:nvSpPr>
        <p:spPr>
          <a:xfrm>
            <a:off x="607163" y="-123617"/>
            <a:ext cx="10974703" cy="950050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  <a:spcBef>
                <a:spcPct val="20000"/>
              </a:spcBef>
            </a:pPr>
            <a:endParaRPr lang="pt-BR" sz="3599">
              <a:solidFill>
                <a:schemeClr val="tx2"/>
              </a:solidFill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158692" y="548661"/>
            <a:ext cx="11625547" cy="376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 Placeholder 1"/>
          <p:cNvSpPr txBox="1">
            <a:spLocks/>
          </p:cNvSpPr>
          <p:nvPr/>
        </p:nvSpPr>
        <p:spPr>
          <a:xfrm>
            <a:off x="158692" y="-85171"/>
            <a:ext cx="10974703" cy="950050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  <a:spcBef>
                <a:spcPct val="20000"/>
              </a:spcBef>
            </a:pPr>
            <a:endParaRPr lang="pt-BR" sz="1800" b="1" dirty="0">
              <a:solidFill>
                <a:schemeClr val="tx2"/>
              </a:solidFill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8840DE9-10DB-4880-81C4-B66C08A9B083}"/>
              </a:ext>
            </a:extLst>
          </p:cNvPr>
          <p:cNvSpPr txBox="1"/>
          <p:nvPr/>
        </p:nvSpPr>
        <p:spPr>
          <a:xfrm>
            <a:off x="4555106" y="857255"/>
            <a:ext cx="218187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O que foi feito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6FABD09-0BF6-F734-50B5-45813F4FB9E6}"/>
              </a:ext>
            </a:extLst>
          </p:cNvPr>
          <p:cNvSpPr txBox="1"/>
          <p:nvPr/>
        </p:nvSpPr>
        <p:spPr>
          <a:xfrm>
            <a:off x="4973580" y="3336667"/>
            <a:ext cx="134492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</a:rPr>
              <a:t>ANTES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989FE9A7-3BB9-2A01-BBC3-6C6F0AC2CA5F}"/>
              </a:ext>
            </a:extLst>
          </p:cNvPr>
          <p:cNvSpPr/>
          <p:nvPr/>
        </p:nvSpPr>
        <p:spPr>
          <a:xfrm>
            <a:off x="158692" y="83102"/>
            <a:ext cx="11625547" cy="42711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b="1" dirty="0"/>
              <a:t>My Hobbies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FE54662-C60E-80ED-7599-24A49A6457C3}"/>
              </a:ext>
            </a:extLst>
          </p:cNvPr>
          <p:cNvSpPr/>
          <p:nvPr/>
        </p:nvSpPr>
        <p:spPr>
          <a:xfrm>
            <a:off x="267128" y="5845996"/>
            <a:ext cx="1099335" cy="950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Campo com montanhas ao fundo&#10;&#10;Descrição gerada automaticamente">
            <a:extLst>
              <a:ext uri="{FF2B5EF4-FFF2-40B4-BE49-F238E27FC236}">
                <a16:creationId xmlns:a16="http://schemas.microsoft.com/office/drawing/2014/main" id="{0406606C-CD3F-834B-F55E-6CDE1FF7884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59"/>
          <a:stretch/>
        </p:blipFill>
        <p:spPr>
          <a:xfrm>
            <a:off x="6318506" y="4245129"/>
            <a:ext cx="3864426" cy="207674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Imagem 9" descr="Lago com montanha ao fundo&#10;&#10;Descrição gerada automaticamente">
            <a:extLst>
              <a:ext uri="{FF2B5EF4-FFF2-40B4-BE49-F238E27FC236}">
                <a16:creationId xmlns:a16="http://schemas.microsoft.com/office/drawing/2014/main" id="{E9D1D717-C75B-8663-9E43-EAEDD9240D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5875" y="4232595"/>
            <a:ext cx="2736000" cy="207674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Imagem 11" descr="Cavalo em um campo de terra&#10;&#10;Descrição gerada automaticamente">
            <a:extLst>
              <a:ext uri="{FF2B5EF4-FFF2-40B4-BE49-F238E27FC236}">
                <a16:creationId xmlns:a16="http://schemas.microsoft.com/office/drawing/2014/main" id="{69637E74-7526-E704-210C-00B2D6E0D84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01"/>
          <a:stretch/>
        </p:blipFill>
        <p:spPr>
          <a:xfrm>
            <a:off x="5974347" y="845725"/>
            <a:ext cx="4208585" cy="2664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Imagem 14" descr="Cabeça de cavalo&#10;&#10;Descrição gerada automaticamente com confiança média">
            <a:extLst>
              <a:ext uri="{FF2B5EF4-FFF2-40B4-BE49-F238E27FC236}">
                <a16:creationId xmlns:a16="http://schemas.microsoft.com/office/drawing/2014/main" id="{7FABEB36-A4CC-B77C-F30B-D165E88747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953" y="1079536"/>
            <a:ext cx="1802450" cy="2196379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6" name="Retângulo 15">
            <a:extLst>
              <a:ext uri="{FF2B5EF4-FFF2-40B4-BE49-F238E27FC236}">
                <a16:creationId xmlns:a16="http://schemas.microsoft.com/office/drawing/2014/main" id="{2609B1D4-4DEA-5138-519E-AB9BCCB40A48}"/>
              </a:ext>
            </a:extLst>
          </p:cNvPr>
          <p:cNvSpPr/>
          <p:nvPr/>
        </p:nvSpPr>
        <p:spPr>
          <a:xfrm>
            <a:off x="450797" y="1610234"/>
            <a:ext cx="1558271" cy="1134984"/>
          </a:xfrm>
          <a:prstGeom prst="rect">
            <a:avLst/>
          </a:prstGeom>
          <a:solidFill>
            <a:srgbClr val="FFDC00"/>
          </a:solidFill>
          <a:ln w="28575">
            <a:solidFill>
              <a:srgbClr val="000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R</a:t>
            </a:r>
            <a:r>
              <a:rPr lang="pt-BR" b="1" i="0" dirty="0">
                <a:solidFill>
                  <a:schemeClr val="tx1">
                    <a:lumMod val="75000"/>
                  </a:schemeClr>
                </a:solidFill>
                <a:effectLst/>
                <a:latin typeface="+mj-lt"/>
              </a:rPr>
              <a:t>ide a horse</a:t>
            </a:r>
            <a:endParaRPr lang="pt-BR" b="1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BF0DC8F8-954A-1613-F3BE-C4EBB5655430}"/>
              </a:ext>
            </a:extLst>
          </p:cNvPr>
          <p:cNvCxnSpPr>
            <a:stCxn id="16" idx="3"/>
            <a:endCxn id="15" idx="1"/>
          </p:cNvCxnSpPr>
          <p:nvPr/>
        </p:nvCxnSpPr>
        <p:spPr>
          <a:xfrm>
            <a:off x="2009068" y="2177726"/>
            <a:ext cx="99788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de Seta Reta 19">
            <a:extLst>
              <a:ext uri="{FF2B5EF4-FFF2-40B4-BE49-F238E27FC236}">
                <a16:creationId xmlns:a16="http://schemas.microsoft.com/office/drawing/2014/main" id="{1288DE06-092D-667E-9DA2-ACED297317E9}"/>
              </a:ext>
            </a:extLst>
          </p:cNvPr>
          <p:cNvCxnSpPr>
            <a:cxnSpLocks/>
            <a:stCxn id="15" idx="3"/>
            <a:endCxn id="12" idx="1"/>
          </p:cNvCxnSpPr>
          <p:nvPr/>
        </p:nvCxnSpPr>
        <p:spPr>
          <a:xfrm flipV="1">
            <a:off x="4809403" y="2177725"/>
            <a:ext cx="1164944" cy="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tângulo 24">
            <a:extLst>
              <a:ext uri="{FF2B5EF4-FFF2-40B4-BE49-F238E27FC236}">
                <a16:creationId xmlns:a16="http://schemas.microsoft.com/office/drawing/2014/main" id="{99C81FE5-1A98-5852-AAC9-BE76BB3B3DD6}"/>
              </a:ext>
            </a:extLst>
          </p:cNvPr>
          <p:cNvSpPr/>
          <p:nvPr/>
        </p:nvSpPr>
        <p:spPr>
          <a:xfrm>
            <a:off x="450796" y="4693987"/>
            <a:ext cx="1558271" cy="1134984"/>
          </a:xfrm>
          <a:prstGeom prst="rect">
            <a:avLst/>
          </a:prstGeom>
          <a:solidFill>
            <a:srgbClr val="FFDC00"/>
          </a:solidFill>
          <a:ln w="28575">
            <a:solidFill>
              <a:srgbClr val="000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Travel</a:t>
            </a:r>
          </a:p>
        </p:txBody>
      </p: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D303528D-A3ED-D278-1E94-F00AA11FD9DD}"/>
              </a:ext>
            </a:extLst>
          </p:cNvPr>
          <p:cNvCxnSpPr>
            <a:cxnSpLocks/>
            <a:stCxn id="25" idx="3"/>
            <a:endCxn id="10" idx="1"/>
          </p:cNvCxnSpPr>
          <p:nvPr/>
        </p:nvCxnSpPr>
        <p:spPr>
          <a:xfrm>
            <a:off x="2009067" y="5261479"/>
            <a:ext cx="646808" cy="948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6B7B2B0B-75F3-D821-0AC8-D3DAFD39D701}"/>
              </a:ext>
            </a:extLst>
          </p:cNvPr>
          <p:cNvCxnSpPr>
            <a:cxnSpLocks/>
            <a:stCxn id="10" idx="3"/>
            <a:endCxn id="5" idx="1"/>
          </p:cNvCxnSpPr>
          <p:nvPr/>
        </p:nvCxnSpPr>
        <p:spPr>
          <a:xfrm>
            <a:off x="5391875" y="5270967"/>
            <a:ext cx="926631" cy="125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2258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 txBox="1">
            <a:spLocks/>
          </p:cNvSpPr>
          <p:nvPr/>
        </p:nvSpPr>
        <p:spPr>
          <a:xfrm>
            <a:off x="607163" y="-123617"/>
            <a:ext cx="10974703" cy="950050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  <a:spcBef>
                <a:spcPct val="20000"/>
              </a:spcBef>
            </a:pPr>
            <a:endParaRPr lang="pt-BR" sz="3599">
              <a:solidFill>
                <a:schemeClr val="tx2"/>
              </a:solidFill>
            </a:endParaRPr>
          </a:p>
        </p:txBody>
      </p:sp>
      <p:pic>
        <p:nvPicPr>
          <p:cNvPr id="56" name="Imagem 55">
            <a:extLst>
              <a:ext uri="{FF2B5EF4-FFF2-40B4-BE49-F238E27FC236}">
                <a16:creationId xmlns:a16="http://schemas.microsoft.com/office/drawing/2014/main" id="{9DDD7871-605C-07F8-4C0F-23F691EEB3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913"/>
          <a:stretch/>
        </p:blipFill>
        <p:spPr>
          <a:xfrm>
            <a:off x="8480952" y="504222"/>
            <a:ext cx="3711048" cy="3384000"/>
          </a:xfrm>
          <a:prstGeom prst="rect">
            <a:avLst/>
          </a:prstGeom>
        </p:spPr>
      </p:pic>
      <p:cxnSp>
        <p:nvCxnSpPr>
          <p:cNvPr id="5" name="Conector: Angulado 4">
            <a:extLst>
              <a:ext uri="{FF2B5EF4-FFF2-40B4-BE49-F238E27FC236}">
                <a16:creationId xmlns:a16="http://schemas.microsoft.com/office/drawing/2014/main" id="{E578CF5D-41FF-41B2-C23E-2AA0AC51921E}"/>
              </a:ext>
            </a:extLst>
          </p:cNvPr>
          <p:cNvCxnSpPr>
            <a:cxnSpLocks/>
            <a:stCxn id="56" idx="2"/>
            <a:endCxn id="45" idx="3"/>
          </p:cNvCxnSpPr>
          <p:nvPr/>
        </p:nvCxnSpPr>
        <p:spPr>
          <a:xfrm rot="5400000">
            <a:off x="6626020" y="1563766"/>
            <a:ext cx="1386000" cy="6034912"/>
          </a:xfrm>
          <a:prstGeom prst="bentConnector2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Conector: Angulado 15">
            <a:extLst>
              <a:ext uri="{FF2B5EF4-FFF2-40B4-BE49-F238E27FC236}">
                <a16:creationId xmlns:a16="http://schemas.microsoft.com/office/drawing/2014/main" id="{6F43364C-3762-1CCE-0848-EFF63920333A}"/>
              </a:ext>
            </a:extLst>
          </p:cNvPr>
          <p:cNvCxnSpPr>
            <a:cxnSpLocks/>
            <a:stCxn id="56" idx="0"/>
            <a:endCxn id="77" idx="3"/>
          </p:cNvCxnSpPr>
          <p:nvPr/>
        </p:nvCxnSpPr>
        <p:spPr>
          <a:xfrm rot="16200000" flipH="1" flipV="1">
            <a:off x="6761242" y="-1955456"/>
            <a:ext cx="1115556" cy="6034912"/>
          </a:xfrm>
          <a:prstGeom prst="bentConnector4">
            <a:avLst>
              <a:gd name="adj1" fmla="val -20492"/>
              <a:gd name="adj2" fmla="val 65373"/>
            </a:avLst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5" name="Imagem 44">
            <a:extLst>
              <a:ext uri="{FF2B5EF4-FFF2-40B4-BE49-F238E27FC236}">
                <a16:creationId xmlns:a16="http://schemas.microsoft.com/office/drawing/2014/main" id="{A071A8ED-E2A1-C99D-E564-205DCC2366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2601" y="3888222"/>
            <a:ext cx="3928963" cy="2772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9" name="Imagem 48">
            <a:extLst>
              <a:ext uri="{FF2B5EF4-FFF2-40B4-BE49-F238E27FC236}">
                <a16:creationId xmlns:a16="http://schemas.microsoft.com/office/drawing/2014/main" id="{341472E3-6C05-5556-F0DD-57A68E20796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57639" y="2211214"/>
            <a:ext cx="2911897" cy="252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cxnSp>
        <p:nvCxnSpPr>
          <p:cNvPr id="53" name="Conector: Angulado 52">
            <a:extLst>
              <a:ext uri="{FF2B5EF4-FFF2-40B4-BE49-F238E27FC236}">
                <a16:creationId xmlns:a16="http://schemas.microsoft.com/office/drawing/2014/main" id="{D2DE8AA8-FB55-68A8-1DEA-D0567036A254}"/>
              </a:ext>
            </a:extLst>
          </p:cNvPr>
          <p:cNvCxnSpPr>
            <a:cxnSpLocks/>
            <a:stCxn id="56" idx="1"/>
            <a:endCxn id="49" idx="3"/>
          </p:cNvCxnSpPr>
          <p:nvPr/>
        </p:nvCxnSpPr>
        <p:spPr>
          <a:xfrm rot="10800000" flipV="1">
            <a:off x="7869536" y="2196222"/>
            <a:ext cx="611416" cy="1274992"/>
          </a:xfrm>
          <a:prstGeom prst="bentConnector3">
            <a:avLst>
              <a:gd name="adj1" fmla="val 50000"/>
            </a:avLst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7" name="Imagem 76">
            <a:extLst>
              <a:ext uri="{FF2B5EF4-FFF2-40B4-BE49-F238E27FC236}">
                <a16:creationId xmlns:a16="http://schemas.microsoft.com/office/drawing/2014/main" id="{E60DBC38-FFD9-A84B-F3B8-825E6D970C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53759" y="269778"/>
            <a:ext cx="3947805" cy="270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28970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 txBox="1">
            <a:spLocks/>
          </p:cNvSpPr>
          <p:nvPr/>
        </p:nvSpPr>
        <p:spPr>
          <a:xfrm>
            <a:off x="607163" y="-123617"/>
            <a:ext cx="10974703" cy="950050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  <a:spcBef>
                <a:spcPct val="20000"/>
              </a:spcBef>
            </a:pPr>
            <a:endParaRPr lang="pt-BR" sz="3599">
              <a:solidFill>
                <a:schemeClr val="tx2"/>
              </a:solidFill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158692" y="548661"/>
            <a:ext cx="11625547" cy="376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 Placeholder 1"/>
          <p:cNvSpPr txBox="1">
            <a:spLocks/>
          </p:cNvSpPr>
          <p:nvPr/>
        </p:nvSpPr>
        <p:spPr>
          <a:xfrm>
            <a:off x="158692" y="-85171"/>
            <a:ext cx="10974703" cy="950050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  <a:spcBef>
                <a:spcPct val="20000"/>
              </a:spcBef>
            </a:pPr>
            <a:endParaRPr lang="pt-BR" sz="1800" b="1" dirty="0">
              <a:solidFill>
                <a:schemeClr val="tx2"/>
              </a:solidFill>
            </a:endParaRPr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8840DE9-10DB-4880-81C4-B66C08A9B083}"/>
              </a:ext>
            </a:extLst>
          </p:cNvPr>
          <p:cNvSpPr txBox="1"/>
          <p:nvPr/>
        </p:nvSpPr>
        <p:spPr>
          <a:xfrm>
            <a:off x="4555106" y="857255"/>
            <a:ext cx="218187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</a:rPr>
              <a:t>O que foi feito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6FABD09-0BF6-F734-50B5-45813F4FB9E6}"/>
              </a:ext>
            </a:extLst>
          </p:cNvPr>
          <p:cNvSpPr txBox="1"/>
          <p:nvPr/>
        </p:nvSpPr>
        <p:spPr>
          <a:xfrm>
            <a:off x="4973580" y="3336667"/>
            <a:ext cx="1344926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</a:rPr>
              <a:t>ANTES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989FE9A7-3BB9-2A01-BBC3-6C6F0AC2CA5F}"/>
              </a:ext>
            </a:extLst>
          </p:cNvPr>
          <p:cNvSpPr/>
          <p:nvPr/>
        </p:nvSpPr>
        <p:spPr>
          <a:xfrm>
            <a:off x="158692" y="83102"/>
            <a:ext cx="11625547" cy="427113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altLang="pt-BR" sz="2400" dirty="0">
                <a:solidFill>
                  <a:schemeClr val="bg1"/>
                </a:solidFill>
                <a:latin typeface="+mj-lt"/>
              </a:rPr>
              <a:t>P</a:t>
            </a: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rofessional and </a:t>
            </a:r>
            <a:r>
              <a:rPr lang="pt-BR" altLang="pt-BR" sz="2400" dirty="0">
                <a:solidFill>
                  <a:schemeClr val="bg1"/>
                </a:solidFill>
                <a:latin typeface="+mj-lt"/>
              </a:rPr>
              <a:t>P</a:t>
            </a:r>
            <a:r>
              <a:rPr kumimoji="0" lang="pt-BR" altLang="pt-BR" sz="2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ersonal Projects</a:t>
            </a:r>
            <a:r>
              <a:rPr kumimoji="0" lang="pt-BR" altLang="pt-BR" sz="9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</a:rPr>
              <a:t> </a:t>
            </a:r>
            <a:r>
              <a:rPr lang="pt-BR" sz="2400" b="1" dirty="0">
                <a:solidFill>
                  <a:schemeClr val="bg1"/>
                </a:solidFill>
                <a:latin typeface="+mj-lt"/>
              </a:rPr>
              <a:t> </a:t>
            </a:r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BFE54662-C60E-80ED-7599-24A49A6457C3}"/>
              </a:ext>
            </a:extLst>
          </p:cNvPr>
          <p:cNvSpPr/>
          <p:nvPr/>
        </p:nvSpPr>
        <p:spPr>
          <a:xfrm>
            <a:off x="267128" y="5845996"/>
            <a:ext cx="1099335" cy="950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2609B1D4-4DEA-5138-519E-AB9BCCB40A48}"/>
              </a:ext>
            </a:extLst>
          </p:cNvPr>
          <p:cNvSpPr/>
          <p:nvPr/>
        </p:nvSpPr>
        <p:spPr>
          <a:xfrm>
            <a:off x="450797" y="1610234"/>
            <a:ext cx="1558271" cy="1134984"/>
          </a:xfrm>
          <a:prstGeom prst="rect">
            <a:avLst/>
          </a:prstGeom>
          <a:solidFill>
            <a:srgbClr val="00D7B9"/>
          </a:solidFill>
          <a:ln w="28575">
            <a:solidFill>
              <a:srgbClr val="000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Personal</a:t>
            </a: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99C81FE5-1A98-5852-AAC9-BE76BB3B3DD6}"/>
              </a:ext>
            </a:extLst>
          </p:cNvPr>
          <p:cNvSpPr/>
          <p:nvPr/>
        </p:nvSpPr>
        <p:spPr>
          <a:xfrm>
            <a:off x="450796" y="4693987"/>
            <a:ext cx="1558271" cy="1134984"/>
          </a:xfrm>
          <a:prstGeom prst="rect">
            <a:avLst/>
          </a:prstGeom>
          <a:solidFill>
            <a:srgbClr val="00D7B9"/>
          </a:solidFill>
          <a:ln w="28575">
            <a:solidFill>
              <a:srgbClr val="000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Professional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5EEE6C2-F4A0-109A-7C9D-4C9FC7C85E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932" y="1099744"/>
            <a:ext cx="3600000" cy="2160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75A21851-A6D6-C341-22FC-02E0D98033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5875" y="1097726"/>
            <a:ext cx="2525184" cy="2160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28" name="Conector de Seta Reta 27">
            <a:extLst>
              <a:ext uri="{FF2B5EF4-FFF2-40B4-BE49-F238E27FC236}">
                <a16:creationId xmlns:a16="http://schemas.microsoft.com/office/drawing/2014/main" id="{42661458-F46D-569E-EB56-EDAF0DFD4CC5}"/>
              </a:ext>
            </a:extLst>
          </p:cNvPr>
          <p:cNvCxnSpPr>
            <a:cxnSpLocks/>
            <a:stCxn id="16" idx="3"/>
            <a:endCxn id="11" idx="1"/>
          </p:cNvCxnSpPr>
          <p:nvPr/>
        </p:nvCxnSpPr>
        <p:spPr>
          <a:xfrm>
            <a:off x="2009068" y="2177726"/>
            <a:ext cx="646807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457CE951-64F6-AD3E-1950-BFB5E3EFB6E4}"/>
              </a:ext>
            </a:extLst>
          </p:cNvPr>
          <p:cNvCxnSpPr>
            <a:cxnSpLocks/>
            <a:stCxn id="11" idx="3"/>
            <a:endCxn id="4" idx="1"/>
          </p:cNvCxnSpPr>
          <p:nvPr/>
        </p:nvCxnSpPr>
        <p:spPr>
          <a:xfrm>
            <a:off x="5181059" y="2177726"/>
            <a:ext cx="1401873" cy="20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9" name="Imagem 48">
            <a:extLst>
              <a:ext uri="{FF2B5EF4-FFF2-40B4-BE49-F238E27FC236}">
                <a16:creationId xmlns:a16="http://schemas.microsoft.com/office/drawing/2014/main" id="{54E55325-56E1-9CED-CAF8-0623C2BEF6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2932" y="4194433"/>
            <a:ext cx="3868530" cy="2160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5" name="Imagem 54">
            <a:extLst>
              <a:ext uri="{FF2B5EF4-FFF2-40B4-BE49-F238E27FC236}">
                <a16:creationId xmlns:a16="http://schemas.microsoft.com/office/drawing/2014/main" id="{9D66CFE9-9422-FD7F-B9B6-C03B7F5801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84542" y="4184519"/>
            <a:ext cx="3197812" cy="2160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cxnSp>
        <p:nvCxnSpPr>
          <p:cNvPr id="61" name="Conector de Seta Reta 60">
            <a:extLst>
              <a:ext uri="{FF2B5EF4-FFF2-40B4-BE49-F238E27FC236}">
                <a16:creationId xmlns:a16="http://schemas.microsoft.com/office/drawing/2014/main" id="{24A4AC61-C4DF-1648-14DC-602137288521}"/>
              </a:ext>
            </a:extLst>
          </p:cNvPr>
          <p:cNvCxnSpPr>
            <a:cxnSpLocks/>
            <a:stCxn id="25" idx="3"/>
            <a:endCxn id="55" idx="1"/>
          </p:cNvCxnSpPr>
          <p:nvPr/>
        </p:nvCxnSpPr>
        <p:spPr>
          <a:xfrm>
            <a:off x="2009067" y="5261479"/>
            <a:ext cx="475475" cy="304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ector de Seta Reta 63">
            <a:extLst>
              <a:ext uri="{FF2B5EF4-FFF2-40B4-BE49-F238E27FC236}">
                <a16:creationId xmlns:a16="http://schemas.microsoft.com/office/drawing/2014/main" id="{45E17B4A-DD76-9483-A208-F55C0844C155}"/>
              </a:ext>
            </a:extLst>
          </p:cNvPr>
          <p:cNvCxnSpPr>
            <a:cxnSpLocks/>
            <a:stCxn id="55" idx="3"/>
            <a:endCxn id="49" idx="1"/>
          </p:cNvCxnSpPr>
          <p:nvPr/>
        </p:nvCxnSpPr>
        <p:spPr>
          <a:xfrm>
            <a:off x="5682354" y="5264519"/>
            <a:ext cx="900578" cy="991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17783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AA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 Placeholder 1"/>
          <p:cNvSpPr txBox="1">
            <a:spLocks/>
          </p:cNvSpPr>
          <p:nvPr/>
        </p:nvSpPr>
        <p:spPr>
          <a:xfrm>
            <a:off x="607163" y="-123617"/>
            <a:ext cx="10974703" cy="950050"/>
          </a:xfrm>
          <a:prstGeom prst="rect">
            <a:avLst/>
          </a:prstGeom>
        </p:spPr>
        <p:txBody>
          <a:bodyPr vert="horz" lIns="91416" tIns="45708" rIns="91416" bIns="45708" rtlCol="0" anchor="ctr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  <a:spcBef>
                <a:spcPct val="20000"/>
              </a:spcBef>
            </a:pPr>
            <a:endParaRPr lang="pt-BR" sz="3599">
              <a:solidFill>
                <a:schemeClr val="tx2"/>
              </a:solidFill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2C5BED7-AE43-5F3E-DAB2-D5F23736113E}"/>
              </a:ext>
            </a:extLst>
          </p:cNvPr>
          <p:cNvSpPr txBox="1"/>
          <p:nvPr/>
        </p:nvSpPr>
        <p:spPr>
          <a:xfrm>
            <a:off x="4193747" y="2091267"/>
            <a:ext cx="3801533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pt-BR" sz="4800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EBF1497-74ED-AE0D-7C99-4D65646FED9A}"/>
              </a:ext>
            </a:extLst>
          </p:cNvPr>
          <p:cNvSpPr/>
          <p:nvPr/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8800" dirty="0">
                <a:solidFill>
                  <a:srgbClr val="00D7B9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595364456"/>
      </p:ext>
    </p:extLst>
  </p:cSld>
  <p:clrMapOvr>
    <a:masterClrMapping/>
  </p:clrMapOvr>
</p:sld>
</file>

<file path=ppt/theme/theme1.xml><?xml version="1.0" encoding="utf-8"?>
<a:theme xmlns:a="http://schemas.openxmlformats.org/drawingml/2006/main" name="Mars-dec18">
  <a:themeElements>
    <a:clrScheme name="Custom 34">
      <a:dk1>
        <a:srgbClr val="3C3C3C"/>
      </a:dk1>
      <a:lt1>
        <a:srgbClr val="FFFFFF"/>
      </a:lt1>
      <a:dk2>
        <a:srgbClr val="0000A0"/>
      </a:dk2>
      <a:lt2>
        <a:srgbClr val="FFFFFF"/>
      </a:lt2>
      <a:accent1>
        <a:srgbClr val="0000A0"/>
      </a:accent1>
      <a:accent2>
        <a:srgbClr val="00D7B9"/>
      </a:accent2>
      <a:accent3>
        <a:srgbClr val="FFDC00"/>
      </a:accent3>
      <a:accent4>
        <a:srgbClr val="9600FF"/>
      </a:accent4>
      <a:accent5>
        <a:srgbClr val="FF8200"/>
      </a:accent5>
      <a:accent6>
        <a:srgbClr val="A6DB00"/>
      </a:accent6>
      <a:hlink>
        <a:srgbClr val="00D7B9"/>
      </a:hlink>
      <a:folHlink>
        <a:srgbClr val="FFDC00"/>
      </a:folHlink>
    </a:clrScheme>
    <a:fontScheme name="Mars Centra">
      <a:majorFont>
        <a:latin typeface="Mars Centra Extrabold"/>
        <a:ea typeface=""/>
        <a:cs typeface=""/>
      </a:majorFont>
      <a:minorFont>
        <a:latin typeface="Mars Cent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1200" dirty="0">
            <a:solidFill>
              <a:schemeClr val="tx2"/>
            </a:solidFill>
          </a:defRPr>
        </a:defPPr>
      </a:lstStyle>
    </a:txDef>
  </a:objectDefaults>
  <a:extraClrSchemeLst/>
  <a:custClrLst>
    <a:custClr name="Mars Blue">
      <a:srgbClr val="0000A0"/>
    </a:custClr>
    <a:custClr name="Mars Green">
      <a:srgbClr val="00D7B9"/>
    </a:custClr>
    <a:custClr name="Mars Yellow">
      <a:srgbClr val="FFDC00"/>
    </a:custClr>
    <a:custClr name="Sky Blue">
      <a:srgbClr val="00DCFA"/>
    </a:custClr>
    <a:custClr name="Fresh Green">
      <a:srgbClr val="A6DB00"/>
    </a:custClr>
    <a:custClr name="Deep Purple">
      <a:srgbClr val="9600FF"/>
    </a:custClr>
    <a:custClr name="Electric Pink">
      <a:srgbClr val="FF329F"/>
    </a:custClr>
    <a:custClr name="Spicy Red">
      <a:srgbClr val="FF3C14"/>
    </a:custClr>
    <a:custClr name="Zesty Orange">
      <a:srgbClr val="FF8200"/>
    </a:custClr>
    <a:custClr name="Dark Gray">
      <a:srgbClr val="3C3C3C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custClrLst>
    <a:custClr name="Mars Blue">
      <a:srgbClr val="0000A0"/>
    </a:custClr>
    <a:custClr name="Mars Green">
      <a:srgbClr val="00D7B9"/>
    </a:custClr>
    <a:custClr name="Mars Yellow">
      <a:srgbClr val="FFDC00"/>
    </a:custClr>
    <a:custClr name="Sky Blue">
      <a:srgbClr val="00DCFA"/>
    </a:custClr>
    <a:custClr name="Fresh Green">
      <a:srgbClr val="A6DB00"/>
    </a:custClr>
    <a:custClr name="Deep Purple">
      <a:srgbClr val="9600FF"/>
    </a:custClr>
    <a:custClr name="Electric Pink">
      <a:srgbClr val="FF329F"/>
    </a:custClr>
    <a:custClr name="Spicy Red">
      <a:srgbClr val="FF3C14"/>
    </a:custClr>
    <a:custClr name="Zesty Orange">
      <a:srgbClr val="FF8200"/>
    </a:custClr>
    <a:custClr name="Dark Gray">
      <a:srgbClr val="3C3C3C"/>
    </a:custClr>
  </a:custClr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4376F1DEC8E4EA623539F0D7DEE8D" ma:contentTypeVersion="5" ma:contentTypeDescription="Create a new document." ma:contentTypeScope="" ma:versionID="e8cac6a6ae6820cfa703e0046852d214">
  <xsd:schema xmlns:xsd="http://www.w3.org/2001/XMLSchema" xmlns:xs="http://www.w3.org/2001/XMLSchema" xmlns:p="http://schemas.microsoft.com/office/2006/metadata/properties" xmlns:ns2="a757f6dc-6420-427d-8bf6-6aa29f4d0e2d" xmlns:ns3="f3cde297-f6ff-45ab-938e-a37309ce85b0" targetNamespace="http://schemas.microsoft.com/office/2006/metadata/properties" ma:root="true" ma:fieldsID="f6dc8f1255888410d3dc1baf06812556" ns2:_="" ns3:_="">
    <xsd:import namespace="a757f6dc-6420-427d-8bf6-6aa29f4d0e2d"/>
    <xsd:import namespace="f3cde297-f6ff-45ab-938e-a37309ce85b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757f6dc-6420-427d-8bf6-6aa29f4d0e2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3cde297-f6ff-45ab-938e-a37309ce85b0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51DD6A5-B66F-4CFB-B77F-39401C8807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A6DF26-63D5-4BE7-90A2-08246EFEEB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757f6dc-6420-427d-8bf6-6aa29f4d0e2d"/>
    <ds:schemaRef ds:uri="f3cde297-f6ff-45ab-938e-a37309ce85b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995C94F-9DFA-4B06-8840-42960B83FBE8}">
  <ds:schemaRefs>
    <ds:schemaRef ds:uri="6286a8dc-d09b-4444-aa00-d720d52b8a99"/>
    <ds:schemaRef ds:uri="e756ae03-03bb-4bce-a156-3cde2fd8fb3c"/>
    <ds:schemaRef ds:uri="http://schemas.microsoft.com/office/2006/metadata/properties"/>
    <ds:schemaRef ds:uri="http://schemas.microsoft.com/office/infopath/2007/PartnerControls"/>
  </ds:schemaRefs>
</ds:datastoreItem>
</file>

<file path=docMetadata/LabelInfo.xml><?xml version="1.0" encoding="utf-8"?>
<clbl:labelList xmlns:clbl="http://schemas.microsoft.com/office/2020/mipLabelMetadata">
  <clbl:label id="{2fc13e34-f03f-498b-982a-7cb446e25bc6}" enabled="0" method="" siteId="{2fc13e34-f03f-498b-982a-7cb446e25bc6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5969</TotalTime>
  <Words>47</Words>
  <Application>Microsoft Office PowerPoint</Application>
  <PresentationFormat>Widescreen</PresentationFormat>
  <Paragraphs>26</Paragraphs>
  <Slides>5</Slides>
  <Notes>5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Mars Centra Extrabold</vt:lpstr>
      <vt:lpstr>Arial</vt:lpstr>
      <vt:lpstr>Calibri</vt:lpstr>
      <vt:lpstr>Mars Centra</vt:lpstr>
      <vt:lpstr>Mars-dec18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Headline goes here onto three lines</dc:title>
  <dc:creator>Anthony Batt</dc:creator>
  <cp:lastModifiedBy>Nogueira, Mayara</cp:lastModifiedBy>
  <cp:revision>16</cp:revision>
  <dcterms:created xsi:type="dcterms:W3CDTF">2018-10-23T11:32:20Z</dcterms:created>
  <dcterms:modified xsi:type="dcterms:W3CDTF">2023-09-29T16:18:45Z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4072927</vt:lpwstr>
  </property>
  <property fmtid="{D5CDD505-2E9C-101B-9397-08002B2CF9AE}" pid="3" name="NXPowerLiteSettings">
    <vt:lpwstr>F7000400038000</vt:lpwstr>
  </property>
  <property fmtid="{D5CDD505-2E9C-101B-9397-08002B2CF9AE}" pid="4" name="NXPowerLiteVersion">
    <vt:lpwstr>D7.9.9</vt:lpwstr>
  </property>
  <property fmtid="{D5CDD505-2E9C-101B-9397-08002B2CF9AE}" pid="5" name="ContentTypeId">
    <vt:lpwstr>0x01010079F4376F1DEC8E4EA623539F0D7DEE8D</vt:lpwstr>
  </property>
  <property fmtid="{D5CDD505-2E9C-101B-9397-08002B2CF9AE}" pid="6" name="MediaServiceImageTags">
    <vt:lpwstr/>
  </property>
</Properties>
</file>